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0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17" r:id="rId3"/>
    <p:sldId id="318" r:id="rId4"/>
    <p:sldId id="319" r:id="rId5"/>
    <p:sldId id="320" r:id="rId6"/>
    <p:sldId id="321" r:id="rId7"/>
    <p:sldId id="322" r:id="rId8"/>
    <p:sldId id="323" r:id="rId9"/>
  </p:sldIdLst>
  <p:sldSz cx="12190413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aulien van Haastrecht" initials="PvH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4D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Stijl, licht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46" autoAdjust="0"/>
    <p:restoredTop sz="94660"/>
  </p:normalViewPr>
  <p:slideViewPr>
    <p:cSldViewPr>
      <p:cViewPr>
        <p:scale>
          <a:sx n="92" d="100"/>
          <a:sy n="92" d="100"/>
        </p:scale>
        <p:origin x="-900" y="-408"/>
      </p:cViewPr>
      <p:guideLst>
        <p:guide orient="horz" pos="1013"/>
        <p:guide orient="horz" pos="3871"/>
        <p:guide pos="3840"/>
        <p:guide pos="413"/>
        <p:guide pos="733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2" d="100"/>
          <a:sy n="62" d="100"/>
        </p:scale>
        <p:origin x="-2626" y="-8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3C0CF0-6FBE-4A9D-BE29-91BF1F53626F}" type="datetimeFigureOut">
              <a:rPr lang="nl-NL" smtClean="0"/>
              <a:pPr/>
              <a:t>13-10-2015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3BE2BA-5F18-4054-AC39-B0DE7A0F6B14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87648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AC0B33-3943-42F1-973C-9CDD51C76BBD}" type="datetimeFigureOut">
              <a:rPr lang="nl-NL" smtClean="0"/>
              <a:pPr/>
              <a:t>13-10-2015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7381A9-0C9E-4D3A-A28B-AC4E168A57BC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45252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In de </a:t>
            </a:r>
            <a:r>
              <a:rPr lang="en-GB" dirty="0" err="1" smtClean="0"/>
              <a:t>nabespreking</a:t>
            </a:r>
            <a:r>
              <a:rPr lang="en-GB" dirty="0" smtClean="0"/>
              <a:t> van </a:t>
            </a:r>
            <a:r>
              <a:rPr lang="en-GB" dirty="0" err="1" smtClean="0"/>
              <a:t>deze</a:t>
            </a:r>
            <a:r>
              <a:rPr lang="en-GB" dirty="0" smtClean="0"/>
              <a:t> </a:t>
            </a:r>
            <a:r>
              <a:rPr lang="en-GB" dirty="0" err="1" smtClean="0"/>
              <a:t>stelling</a:t>
            </a:r>
            <a:r>
              <a:rPr lang="en-GB" baseline="0" dirty="0" smtClean="0"/>
              <a:t> </a:t>
            </a:r>
            <a:r>
              <a:rPr lang="en-GB" baseline="0" dirty="0" err="1" smtClean="0"/>
              <a:t>kunt</a:t>
            </a:r>
            <a:r>
              <a:rPr lang="en-GB" baseline="0" dirty="0" smtClean="0"/>
              <a:t> u </a:t>
            </a:r>
            <a:r>
              <a:rPr lang="en-GB" baseline="0" dirty="0" err="1" smtClean="0"/>
              <a:t>benoemen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dat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seksuele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vorming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gezamenlijke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verantwoordelijkheid</a:t>
            </a:r>
            <a:r>
              <a:rPr lang="en-GB" baseline="0" dirty="0" smtClean="0"/>
              <a:t> is. </a:t>
            </a:r>
            <a:r>
              <a:rPr lang="en-GB" baseline="0" dirty="0" err="1" smtClean="0"/>
              <a:t>Voor</a:t>
            </a:r>
            <a:r>
              <a:rPr lang="en-GB" baseline="0" dirty="0" smtClean="0"/>
              <a:t> het </a:t>
            </a:r>
            <a:r>
              <a:rPr lang="en-GB" baseline="0" dirty="0" err="1" smtClean="0"/>
              <a:t>onderwijs</a:t>
            </a:r>
            <a:r>
              <a:rPr lang="en-GB" baseline="0" dirty="0" smtClean="0"/>
              <a:t> </a:t>
            </a:r>
            <a:r>
              <a:rPr lang="en-GB" baseline="0" dirty="0" err="1" smtClean="0"/>
              <a:t>staat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seksuele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vorming</a:t>
            </a:r>
            <a:r>
              <a:rPr lang="en-GB" baseline="0" dirty="0" smtClean="0"/>
              <a:t> </a:t>
            </a:r>
            <a:r>
              <a:rPr lang="en-GB" baseline="0" dirty="0" err="1" smtClean="0"/>
              <a:t>beschreven</a:t>
            </a:r>
            <a:r>
              <a:rPr lang="en-GB" baseline="0" dirty="0" smtClean="0"/>
              <a:t> in de </a:t>
            </a:r>
            <a:r>
              <a:rPr lang="en-GB" baseline="0" dirty="0" err="1" smtClean="0"/>
              <a:t>kerndoelen</a:t>
            </a:r>
            <a:r>
              <a:rPr lang="en-GB" baseline="0" dirty="0" smtClean="0"/>
              <a:t>. De </a:t>
            </a:r>
            <a:r>
              <a:rPr lang="en-GB" baseline="0" dirty="0" err="1" smtClean="0"/>
              <a:t>leraar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zal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zich</a:t>
            </a:r>
            <a:r>
              <a:rPr lang="en-GB" baseline="0" dirty="0" smtClean="0"/>
              <a:t> </a:t>
            </a:r>
            <a:r>
              <a:rPr lang="en-GB" baseline="0" dirty="0" err="1" smtClean="0"/>
              <a:t>voornamelijk</a:t>
            </a:r>
            <a:r>
              <a:rPr lang="en-GB" baseline="0" dirty="0" smtClean="0"/>
              <a:t> </a:t>
            </a:r>
            <a:r>
              <a:rPr lang="en-GB" baseline="0" dirty="0" err="1" smtClean="0"/>
              <a:t>richten</a:t>
            </a:r>
            <a:r>
              <a:rPr lang="en-GB" baseline="0" dirty="0" smtClean="0"/>
              <a:t> op het </a:t>
            </a:r>
            <a:r>
              <a:rPr lang="en-GB" baseline="0" dirty="0" err="1" smtClean="0"/>
              <a:t>overbrengen</a:t>
            </a:r>
            <a:r>
              <a:rPr lang="en-GB" baseline="0" dirty="0" smtClean="0"/>
              <a:t> van </a:t>
            </a:r>
            <a:r>
              <a:rPr lang="en-GB" baseline="0" dirty="0" err="1" smtClean="0"/>
              <a:t>betrouwbare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informatie</a:t>
            </a:r>
            <a:r>
              <a:rPr lang="en-GB" baseline="0" dirty="0" smtClean="0"/>
              <a:t>. De </a:t>
            </a:r>
            <a:r>
              <a:rPr lang="en-GB" baseline="0" dirty="0" err="1" smtClean="0"/>
              <a:t>ouders</a:t>
            </a:r>
            <a:r>
              <a:rPr lang="en-GB" baseline="0" dirty="0" smtClean="0"/>
              <a:t> </a:t>
            </a:r>
            <a:r>
              <a:rPr lang="en-GB" baseline="0" dirty="0" err="1" smtClean="0"/>
              <a:t>zorgen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thuis</a:t>
            </a:r>
            <a:r>
              <a:rPr lang="en-GB" baseline="0" dirty="0" smtClean="0"/>
              <a:t> </a:t>
            </a:r>
            <a:r>
              <a:rPr lang="en-GB" baseline="0" dirty="0" err="1" smtClean="0"/>
              <a:t>voor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een</a:t>
            </a:r>
            <a:r>
              <a:rPr lang="en-GB" baseline="0" dirty="0" smtClean="0"/>
              <a:t> warm </a:t>
            </a:r>
            <a:r>
              <a:rPr lang="en-GB" baseline="0" dirty="0" err="1" smtClean="0"/>
              <a:t>opvoedingsklimaat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dragen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waarden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normen</a:t>
            </a:r>
            <a:r>
              <a:rPr lang="en-GB" baseline="0" dirty="0" smtClean="0"/>
              <a:t> over. Het is </a:t>
            </a:r>
            <a:r>
              <a:rPr lang="en-GB" baseline="0" dirty="0" err="1" smtClean="0"/>
              <a:t>belangrijk</a:t>
            </a:r>
            <a:r>
              <a:rPr lang="en-GB" baseline="0" dirty="0" smtClean="0"/>
              <a:t> </a:t>
            </a:r>
            <a:r>
              <a:rPr lang="en-GB" baseline="0" dirty="0" err="1" smtClean="0"/>
              <a:t>voor</a:t>
            </a:r>
            <a:r>
              <a:rPr lang="en-GB" baseline="0" dirty="0" smtClean="0"/>
              <a:t> het </a:t>
            </a:r>
            <a:r>
              <a:rPr lang="en-GB" baseline="0" dirty="0" err="1" smtClean="0"/>
              <a:t>onderwijs</a:t>
            </a:r>
            <a:r>
              <a:rPr lang="en-GB" baseline="0" dirty="0" smtClean="0"/>
              <a:t> om </a:t>
            </a:r>
            <a:r>
              <a:rPr lang="en-GB" baseline="0" dirty="0" err="1" smtClean="0"/>
              <a:t>goed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af</a:t>
            </a:r>
            <a:r>
              <a:rPr lang="en-GB" baseline="0" dirty="0" smtClean="0"/>
              <a:t> </a:t>
            </a:r>
            <a:r>
              <a:rPr lang="en-GB" baseline="0" dirty="0" err="1" smtClean="0"/>
              <a:t>te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stemmen</a:t>
            </a:r>
            <a:r>
              <a:rPr lang="en-GB" baseline="0" dirty="0" smtClean="0"/>
              <a:t> met </a:t>
            </a:r>
            <a:r>
              <a:rPr lang="en-GB" baseline="0" dirty="0" err="1" smtClean="0"/>
              <a:t>ouders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zodat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eventuele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verwarring</a:t>
            </a:r>
            <a:r>
              <a:rPr lang="en-GB" baseline="0" dirty="0" smtClean="0"/>
              <a:t> </a:t>
            </a:r>
            <a:r>
              <a:rPr lang="en-GB" baseline="0" dirty="0" err="1" smtClean="0"/>
              <a:t>voorkomen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kan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worden</a:t>
            </a:r>
            <a:r>
              <a:rPr lang="en-GB" baseline="0" dirty="0" smtClean="0"/>
              <a:t>. </a:t>
            </a:r>
            <a:r>
              <a:rPr lang="en-GB" baseline="0" dirty="0" err="1" smtClean="0"/>
              <a:t>Zie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voor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meer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informatie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ook</a:t>
            </a:r>
            <a:r>
              <a:rPr lang="en-GB" baseline="0" dirty="0" smtClean="0"/>
              <a:t>: http://www.seksuelevorming.nl/onderwijssoort/voortgezet-speciaal-onderwijs/ouders-en-verzorgers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30FFA2-E70C-4697-B03D-376335FB9F19}" type="slidenum">
              <a:rPr lang="nl-NL" smtClean="0"/>
              <a:pPr>
                <a:defRPr/>
              </a:pPr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In de </a:t>
            </a:r>
            <a:r>
              <a:rPr lang="en-GB" dirty="0" err="1" smtClean="0"/>
              <a:t>nabespreking</a:t>
            </a:r>
            <a:r>
              <a:rPr lang="en-GB" dirty="0" smtClean="0"/>
              <a:t> van </a:t>
            </a:r>
            <a:r>
              <a:rPr lang="en-GB" dirty="0" err="1" smtClean="0"/>
              <a:t>deze</a:t>
            </a:r>
            <a:r>
              <a:rPr lang="en-GB" dirty="0" smtClean="0"/>
              <a:t> </a:t>
            </a:r>
            <a:r>
              <a:rPr lang="en-GB" dirty="0" err="1" smtClean="0"/>
              <a:t>stelling</a:t>
            </a:r>
            <a:r>
              <a:rPr lang="en-GB" dirty="0" smtClean="0"/>
              <a:t> </a:t>
            </a:r>
            <a:r>
              <a:rPr lang="en-GB" dirty="0" err="1" smtClean="0"/>
              <a:t>kunt</a:t>
            </a:r>
            <a:r>
              <a:rPr lang="en-GB" dirty="0" smtClean="0"/>
              <a:t> u </a:t>
            </a:r>
            <a:r>
              <a:rPr lang="en-GB" dirty="0" err="1" smtClean="0"/>
              <a:t>meenemen</a:t>
            </a:r>
            <a:r>
              <a:rPr lang="en-GB" dirty="0" smtClean="0"/>
              <a:t> </a:t>
            </a:r>
            <a:r>
              <a:rPr lang="en-GB" dirty="0" err="1" smtClean="0"/>
              <a:t>dat</a:t>
            </a:r>
            <a:r>
              <a:rPr lang="en-GB" dirty="0" smtClean="0"/>
              <a:t> op </a:t>
            </a:r>
            <a:r>
              <a:rPr lang="en-GB" dirty="0" err="1" smtClean="0"/>
              <a:t>veel</a:t>
            </a:r>
            <a:r>
              <a:rPr lang="en-GB" dirty="0" smtClean="0"/>
              <a:t> </a:t>
            </a:r>
            <a:r>
              <a:rPr lang="en-GB" dirty="0" err="1" smtClean="0"/>
              <a:t>scholen</a:t>
            </a:r>
            <a:r>
              <a:rPr lang="en-GB" dirty="0" smtClean="0"/>
              <a:t> in het (v)so </a:t>
            </a:r>
            <a:r>
              <a:rPr lang="en-GB" dirty="0" err="1" smtClean="0"/>
              <a:t>dit</a:t>
            </a:r>
            <a:r>
              <a:rPr lang="en-GB" dirty="0" smtClean="0"/>
              <a:t> </a:t>
            </a:r>
            <a:r>
              <a:rPr lang="en-GB" dirty="0" err="1" smtClean="0"/>
              <a:t>soort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gedragsregels</a:t>
            </a:r>
            <a:r>
              <a:rPr lang="en-GB" baseline="0" dirty="0" smtClean="0"/>
              <a:t> </a:t>
            </a:r>
            <a:r>
              <a:rPr lang="en-GB" baseline="0" dirty="0" err="1" smtClean="0"/>
              <a:t>hanteren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terwijl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dit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voor</a:t>
            </a:r>
            <a:r>
              <a:rPr lang="en-GB" baseline="0" dirty="0" smtClean="0"/>
              <a:t> het </a:t>
            </a:r>
            <a:r>
              <a:rPr lang="en-GB" baseline="0" dirty="0" err="1" smtClean="0"/>
              <a:t>reguliere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onderwijs</a:t>
            </a:r>
            <a:r>
              <a:rPr lang="en-GB" baseline="0" dirty="0" smtClean="0"/>
              <a:t> </a:t>
            </a:r>
            <a:r>
              <a:rPr lang="en-GB" baseline="0" dirty="0" err="1" smtClean="0"/>
              <a:t>niet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geldt</a:t>
            </a:r>
            <a:r>
              <a:rPr lang="en-GB" baseline="0" dirty="0" smtClean="0"/>
              <a:t>. Het is </a:t>
            </a:r>
            <a:r>
              <a:rPr lang="en-GB" baseline="0" dirty="0" err="1" smtClean="0"/>
              <a:t>belangrijk</a:t>
            </a:r>
            <a:r>
              <a:rPr lang="en-GB" baseline="0" dirty="0" smtClean="0"/>
              <a:t> om </a:t>
            </a:r>
            <a:r>
              <a:rPr lang="en-GB" baseline="0" dirty="0" err="1" smtClean="0"/>
              <a:t>zicht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te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krijgen</a:t>
            </a:r>
            <a:r>
              <a:rPr lang="en-GB" baseline="0" dirty="0" smtClean="0"/>
              <a:t> (met </a:t>
            </a:r>
            <a:r>
              <a:rPr lang="en-GB" baseline="0" dirty="0" err="1" smtClean="0"/>
              <a:t>elkaar</a:t>
            </a:r>
            <a:r>
              <a:rPr lang="en-GB" baseline="0" dirty="0" smtClean="0"/>
              <a:t>) op de </a:t>
            </a:r>
            <a:r>
              <a:rPr lang="en-GB" baseline="0" dirty="0" err="1" smtClean="0"/>
              <a:t>motivaties</a:t>
            </a:r>
            <a:r>
              <a:rPr lang="en-GB" baseline="0" dirty="0" smtClean="0"/>
              <a:t>/ </a:t>
            </a:r>
            <a:r>
              <a:rPr lang="en-GB" baseline="0" dirty="0" err="1" smtClean="0"/>
              <a:t>argumenten</a:t>
            </a:r>
            <a:r>
              <a:rPr lang="en-GB" baseline="0" dirty="0" smtClean="0"/>
              <a:t> / </a:t>
            </a:r>
            <a:r>
              <a:rPr lang="en-GB" baseline="0" dirty="0" err="1" smtClean="0"/>
              <a:t>redenen</a:t>
            </a:r>
            <a:r>
              <a:rPr lang="en-GB" baseline="0" dirty="0" smtClean="0"/>
              <a:t> om het </a:t>
            </a:r>
            <a:r>
              <a:rPr lang="en-GB" baseline="0" dirty="0" err="1" smtClean="0"/>
              <a:t>beleid</a:t>
            </a:r>
            <a:r>
              <a:rPr lang="en-GB" baseline="0" dirty="0" smtClean="0"/>
              <a:t> zo </a:t>
            </a:r>
            <a:r>
              <a:rPr lang="en-GB" baseline="0" dirty="0" err="1" smtClean="0"/>
              <a:t>scherp</a:t>
            </a:r>
            <a:r>
              <a:rPr lang="en-GB" baseline="0" dirty="0" smtClean="0"/>
              <a:t> </a:t>
            </a:r>
            <a:r>
              <a:rPr lang="en-GB" baseline="0" dirty="0" err="1" smtClean="0"/>
              <a:t>te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stellen</a:t>
            </a:r>
            <a:r>
              <a:rPr lang="en-GB" baseline="0" dirty="0" smtClean="0"/>
              <a:t>. Maar </a:t>
            </a:r>
            <a:r>
              <a:rPr lang="en-GB" baseline="0" dirty="0" err="1" smtClean="0"/>
              <a:t>vergeet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hierbij</a:t>
            </a:r>
            <a:r>
              <a:rPr lang="en-GB" baseline="0" dirty="0" smtClean="0"/>
              <a:t>  </a:t>
            </a:r>
            <a:r>
              <a:rPr lang="en-GB" baseline="0" dirty="0" err="1" smtClean="0"/>
              <a:t>niet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dat</a:t>
            </a:r>
            <a:r>
              <a:rPr lang="en-GB" baseline="0" dirty="0" smtClean="0"/>
              <a:t> de </a:t>
            </a:r>
            <a:r>
              <a:rPr lang="en-GB" baseline="0" dirty="0" err="1" smtClean="0"/>
              <a:t>mogelijkheden</a:t>
            </a:r>
            <a:r>
              <a:rPr lang="en-GB" baseline="0" dirty="0" smtClean="0"/>
              <a:t> van de </a:t>
            </a:r>
            <a:r>
              <a:rPr lang="en-GB" baseline="0" dirty="0" err="1" smtClean="0"/>
              <a:t>leerlingen</a:t>
            </a:r>
            <a:r>
              <a:rPr lang="en-GB" baseline="0" dirty="0" smtClean="0"/>
              <a:t> om </a:t>
            </a:r>
            <a:r>
              <a:rPr lang="en-GB" baseline="0" dirty="0" err="1" smtClean="0"/>
              <a:t>te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experimenteren</a:t>
            </a:r>
            <a:r>
              <a:rPr lang="en-GB" baseline="0" dirty="0" smtClean="0"/>
              <a:t> met </a:t>
            </a:r>
            <a:r>
              <a:rPr lang="en-GB" baseline="0" dirty="0" err="1" smtClean="0"/>
              <a:t>relaties</a:t>
            </a:r>
            <a:r>
              <a:rPr lang="en-GB" baseline="0" dirty="0" smtClean="0"/>
              <a:t> </a:t>
            </a:r>
            <a:r>
              <a:rPr lang="en-GB" baseline="0" dirty="0" err="1" smtClean="0"/>
              <a:t>beperkt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zijn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deze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ervaringen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wel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nodig</a:t>
            </a:r>
            <a:r>
              <a:rPr lang="en-GB" baseline="0" dirty="0" smtClean="0"/>
              <a:t> </a:t>
            </a:r>
            <a:r>
              <a:rPr lang="en-GB" baseline="0" dirty="0" err="1" smtClean="0"/>
              <a:t>zijn</a:t>
            </a:r>
            <a:r>
              <a:rPr lang="en-GB" baseline="0" dirty="0" smtClean="0"/>
              <a:t> om </a:t>
            </a:r>
            <a:r>
              <a:rPr lang="en-GB" baseline="0" dirty="0" err="1" smtClean="0"/>
              <a:t>zich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gezond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weerbaar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te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ontwikkelen</a:t>
            </a:r>
            <a:r>
              <a:rPr lang="en-GB" baseline="0" dirty="0" smtClean="0"/>
              <a:t>. De </a:t>
            </a:r>
            <a:r>
              <a:rPr lang="en-GB" baseline="0" dirty="0" err="1" smtClean="0"/>
              <a:t>leerlingen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leren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immers</a:t>
            </a:r>
            <a:r>
              <a:rPr lang="en-GB" baseline="0" dirty="0" smtClean="0"/>
              <a:t> van </a:t>
            </a:r>
            <a:r>
              <a:rPr lang="en-GB" baseline="0" dirty="0" err="1" smtClean="0"/>
              <a:t>een</a:t>
            </a:r>
            <a:r>
              <a:rPr lang="en-GB" baseline="0" dirty="0" smtClean="0"/>
              <a:t> (</a:t>
            </a:r>
            <a:r>
              <a:rPr lang="en-GB" baseline="0" dirty="0" err="1" smtClean="0"/>
              <a:t>sociale</a:t>
            </a:r>
            <a:r>
              <a:rPr lang="en-GB" baseline="0" dirty="0" smtClean="0"/>
              <a:t>) </a:t>
            </a:r>
            <a:r>
              <a:rPr lang="en-GB" baseline="0" dirty="0" err="1" smtClean="0"/>
              <a:t>relatie</a:t>
            </a:r>
            <a:r>
              <a:rPr lang="en-GB" baseline="0" dirty="0" smtClean="0"/>
              <a:t> wat </a:t>
            </a:r>
            <a:r>
              <a:rPr lang="en-GB" baseline="0" dirty="0" err="1" smtClean="0"/>
              <a:t>ze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fijn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niet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fijn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vinden</a:t>
            </a:r>
            <a:r>
              <a:rPr lang="en-GB" baseline="0" dirty="0" smtClean="0"/>
              <a:t>. Door </a:t>
            </a:r>
            <a:r>
              <a:rPr lang="en-GB" baseline="0" dirty="0" err="1" smtClean="0"/>
              <a:t>aanvullend</a:t>
            </a:r>
            <a:r>
              <a:rPr lang="en-GB" baseline="0" dirty="0" smtClean="0"/>
              <a:t> lessen </a:t>
            </a:r>
            <a:r>
              <a:rPr lang="en-GB" baseline="0" dirty="0" err="1" smtClean="0"/>
              <a:t>seksuele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vorming</a:t>
            </a:r>
            <a:r>
              <a:rPr lang="en-GB" baseline="0" dirty="0" smtClean="0"/>
              <a:t> </a:t>
            </a:r>
            <a:r>
              <a:rPr lang="en-GB" baseline="0" dirty="0" err="1" smtClean="0"/>
              <a:t>te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geven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leren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ze</a:t>
            </a:r>
            <a:r>
              <a:rPr lang="en-GB" baseline="0" dirty="0" smtClean="0"/>
              <a:t> hoe </a:t>
            </a:r>
            <a:r>
              <a:rPr lang="en-GB" baseline="0" dirty="0" err="1" smtClean="0"/>
              <a:t>ze</a:t>
            </a:r>
            <a:r>
              <a:rPr lang="en-GB" baseline="0" dirty="0" smtClean="0"/>
              <a:t> om </a:t>
            </a:r>
            <a:r>
              <a:rPr lang="en-GB" baseline="0" dirty="0" err="1" smtClean="0"/>
              <a:t>kunnen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gaan</a:t>
            </a:r>
            <a:r>
              <a:rPr lang="en-GB" baseline="0" dirty="0" smtClean="0"/>
              <a:t> met </a:t>
            </a:r>
            <a:r>
              <a:rPr lang="en-GB" baseline="0" dirty="0" err="1" smtClean="0"/>
              <a:t>gevoelens</a:t>
            </a:r>
            <a:r>
              <a:rPr lang="en-GB" baseline="0" dirty="0" smtClean="0"/>
              <a:t> van </a:t>
            </a:r>
            <a:r>
              <a:rPr lang="en-GB" baseline="0" dirty="0" err="1" smtClean="0"/>
              <a:t>ja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en</a:t>
            </a:r>
            <a:r>
              <a:rPr lang="en-GB" baseline="0" dirty="0" smtClean="0"/>
              <a:t> nee. </a:t>
            </a:r>
            <a:r>
              <a:rPr lang="en-GB" baseline="0" dirty="0" err="1" smtClean="0"/>
              <a:t>Voor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leerlingen</a:t>
            </a:r>
            <a:r>
              <a:rPr lang="en-GB" baseline="0" dirty="0" smtClean="0"/>
              <a:t> in het (v)so is de school </a:t>
            </a:r>
            <a:r>
              <a:rPr lang="en-GB" baseline="0" dirty="0" err="1" smtClean="0"/>
              <a:t>vaak</a:t>
            </a:r>
            <a:r>
              <a:rPr lang="en-GB" baseline="0" dirty="0" smtClean="0"/>
              <a:t> het </a:t>
            </a:r>
            <a:r>
              <a:rPr lang="en-GB" baseline="0" dirty="0" err="1" smtClean="0"/>
              <a:t>belangrijkste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sociale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netwerk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waardoor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als</a:t>
            </a:r>
            <a:r>
              <a:rPr lang="en-GB" baseline="0" dirty="0" smtClean="0"/>
              <a:t> het </a:t>
            </a:r>
            <a:r>
              <a:rPr lang="en-GB" baseline="0" dirty="0" err="1" smtClean="0"/>
              <a:t>daar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niet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mogelijk</a:t>
            </a:r>
            <a:r>
              <a:rPr lang="en-GB" baseline="0" dirty="0" smtClean="0"/>
              <a:t> is, </a:t>
            </a:r>
            <a:r>
              <a:rPr lang="en-GB" baseline="0" dirty="0" err="1" smtClean="0"/>
              <a:t>ze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nergens</a:t>
            </a:r>
            <a:r>
              <a:rPr lang="en-GB" baseline="0" dirty="0" smtClean="0"/>
              <a:t>/ </a:t>
            </a:r>
            <a:r>
              <a:rPr lang="en-GB" baseline="0" dirty="0" err="1" smtClean="0"/>
              <a:t>weinig</a:t>
            </a:r>
            <a:r>
              <a:rPr lang="en-GB" baseline="0" dirty="0" smtClean="0"/>
              <a:t> </a:t>
            </a:r>
            <a:r>
              <a:rPr lang="en-GB" baseline="0" dirty="0" err="1" smtClean="0"/>
              <a:t>mogelijkheden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hebben</a:t>
            </a:r>
            <a:r>
              <a:rPr lang="en-GB" baseline="0" dirty="0" smtClean="0"/>
              <a:t> om </a:t>
            </a:r>
            <a:r>
              <a:rPr lang="en-GB" baseline="0" dirty="0" err="1" smtClean="0"/>
              <a:t>te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experimenteren</a:t>
            </a:r>
            <a:r>
              <a:rPr lang="en-GB" baseline="0" dirty="0" smtClean="0"/>
              <a:t>. </a:t>
            </a:r>
            <a:r>
              <a:rPr lang="en-GB" baseline="0" dirty="0" err="1" smtClean="0"/>
              <a:t>Denk</a:t>
            </a:r>
            <a:r>
              <a:rPr lang="en-GB" baseline="0" dirty="0" smtClean="0"/>
              <a:t> </a:t>
            </a:r>
            <a:r>
              <a:rPr lang="en-GB" baseline="0" dirty="0" err="1" smtClean="0"/>
              <a:t>bijv</a:t>
            </a:r>
            <a:r>
              <a:rPr lang="en-GB" baseline="0" dirty="0" smtClean="0"/>
              <a:t>. </a:t>
            </a:r>
            <a:r>
              <a:rPr lang="en-GB" baseline="0" dirty="0" err="1" smtClean="0"/>
              <a:t>aan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schooldisco’s</a:t>
            </a:r>
            <a:r>
              <a:rPr lang="en-GB" baseline="0" dirty="0" smtClean="0"/>
              <a:t> </a:t>
            </a:r>
            <a:r>
              <a:rPr lang="en-GB" baseline="0" dirty="0" err="1" smtClean="0"/>
              <a:t>organiseren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e.d.</a:t>
            </a:r>
            <a:r>
              <a:rPr lang="en-GB" baseline="0" dirty="0" smtClean="0"/>
              <a:t> om (</a:t>
            </a:r>
            <a:r>
              <a:rPr lang="en-GB" baseline="0" dirty="0" err="1" smtClean="0"/>
              <a:t>seksuele</a:t>
            </a:r>
            <a:r>
              <a:rPr lang="en-GB" baseline="0" dirty="0" smtClean="0"/>
              <a:t>) </a:t>
            </a:r>
            <a:r>
              <a:rPr lang="en-GB" baseline="0" dirty="0" err="1" smtClean="0"/>
              <a:t>relationele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ontwikkeling</a:t>
            </a:r>
            <a:r>
              <a:rPr lang="en-GB" baseline="0" dirty="0" smtClean="0"/>
              <a:t> </a:t>
            </a:r>
            <a:r>
              <a:rPr lang="en-GB" baseline="0" dirty="0" err="1" smtClean="0"/>
              <a:t>te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begeleiden</a:t>
            </a:r>
            <a:r>
              <a:rPr lang="en-GB" baseline="0" dirty="0" smtClean="0"/>
              <a:t>.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30FFA2-E70C-4697-B03D-376335FB9F19}" type="slidenum">
              <a:rPr lang="nl-NL" smtClean="0"/>
              <a:pPr>
                <a:defRPr/>
              </a:pPr>
              <a:t>3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In de </a:t>
            </a:r>
            <a:r>
              <a:rPr lang="en-GB" dirty="0" err="1" smtClean="0"/>
              <a:t>nabespreking</a:t>
            </a:r>
            <a:r>
              <a:rPr lang="en-GB" baseline="0" dirty="0" smtClean="0"/>
              <a:t> </a:t>
            </a:r>
            <a:r>
              <a:rPr lang="en-GB" baseline="0" dirty="0" err="1" smtClean="0"/>
              <a:t>kunt</a:t>
            </a:r>
            <a:r>
              <a:rPr lang="en-GB" baseline="0" dirty="0" smtClean="0"/>
              <a:t> u </a:t>
            </a:r>
            <a:r>
              <a:rPr lang="en-GB" baseline="0" dirty="0" err="1" smtClean="0"/>
              <a:t>hier</a:t>
            </a:r>
            <a:r>
              <a:rPr lang="en-GB" baseline="0" dirty="0" smtClean="0"/>
              <a:t> de </a:t>
            </a:r>
            <a:r>
              <a:rPr lang="en-GB" baseline="0" dirty="0" err="1" smtClean="0"/>
              <a:t>voors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tegens</a:t>
            </a:r>
            <a:r>
              <a:rPr lang="en-GB" baseline="0" dirty="0" smtClean="0"/>
              <a:t> van </a:t>
            </a:r>
            <a:r>
              <a:rPr lang="en-GB" baseline="0" dirty="0" err="1" smtClean="0"/>
              <a:t>deze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aanpak</a:t>
            </a:r>
            <a:r>
              <a:rPr lang="en-GB" baseline="0" dirty="0" smtClean="0"/>
              <a:t> </a:t>
            </a:r>
            <a:r>
              <a:rPr lang="en-GB" baseline="0" dirty="0" err="1" smtClean="0"/>
              <a:t>bespreken</a:t>
            </a:r>
            <a:r>
              <a:rPr lang="en-GB" baseline="0" dirty="0" smtClean="0"/>
              <a:t>. Het </a:t>
            </a:r>
            <a:r>
              <a:rPr lang="en-GB" baseline="0" dirty="0" err="1" smtClean="0"/>
              <a:t>belangrijkste</a:t>
            </a:r>
            <a:r>
              <a:rPr lang="en-GB" baseline="0" dirty="0" smtClean="0"/>
              <a:t> om </a:t>
            </a:r>
            <a:r>
              <a:rPr lang="en-GB" baseline="0" dirty="0" err="1" smtClean="0"/>
              <a:t>rekening</a:t>
            </a:r>
            <a:r>
              <a:rPr lang="en-GB" baseline="0" dirty="0" smtClean="0"/>
              <a:t> </a:t>
            </a:r>
            <a:r>
              <a:rPr lang="en-GB" baseline="0" dirty="0" err="1" smtClean="0"/>
              <a:t>mee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te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houden</a:t>
            </a:r>
            <a:r>
              <a:rPr lang="en-GB" baseline="0" dirty="0" smtClean="0"/>
              <a:t> is </a:t>
            </a:r>
            <a:r>
              <a:rPr lang="en-GB" baseline="0" dirty="0" err="1" smtClean="0"/>
              <a:t>dat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meisjes</a:t>
            </a:r>
            <a:r>
              <a:rPr lang="en-GB" baseline="0" dirty="0" smtClean="0"/>
              <a:t> </a:t>
            </a:r>
            <a:r>
              <a:rPr lang="en-GB" baseline="0" dirty="0" err="1" smtClean="0"/>
              <a:t>niet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alleen</a:t>
            </a:r>
            <a:r>
              <a:rPr lang="en-GB" baseline="0" dirty="0" smtClean="0"/>
              <a:t> de </a:t>
            </a:r>
            <a:r>
              <a:rPr lang="en-GB" baseline="0" dirty="0" err="1" smtClean="0"/>
              <a:t>informatie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voor</a:t>
            </a:r>
            <a:r>
              <a:rPr lang="en-GB" baseline="0" dirty="0" smtClean="0"/>
              <a:t> de </a:t>
            </a:r>
            <a:r>
              <a:rPr lang="en-GB" baseline="0" dirty="0" err="1" smtClean="0"/>
              <a:t>meisjes</a:t>
            </a:r>
            <a:r>
              <a:rPr lang="en-GB" baseline="0" dirty="0" smtClean="0"/>
              <a:t> </a:t>
            </a:r>
            <a:r>
              <a:rPr lang="en-GB" baseline="0" dirty="0" err="1" smtClean="0"/>
              <a:t>krijgen</a:t>
            </a:r>
            <a:r>
              <a:rPr lang="en-GB" baseline="0" dirty="0" smtClean="0"/>
              <a:t>, maar </a:t>
            </a:r>
            <a:r>
              <a:rPr lang="en-GB" baseline="0" dirty="0" err="1" smtClean="0"/>
              <a:t>ook</a:t>
            </a:r>
            <a:r>
              <a:rPr lang="en-GB" baseline="0" dirty="0" smtClean="0"/>
              <a:t> die </a:t>
            </a:r>
            <a:r>
              <a:rPr lang="en-GB" baseline="0" dirty="0" err="1" smtClean="0"/>
              <a:t>voor</a:t>
            </a:r>
            <a:r>
              <a:rPr lang="en-GB" baseline="0" dirty="0" smtClean="0"/>
              <a:t> de </a:t>
            </a:r>
            <a:r>
              <a:rPr lang="en-GB" baseline="0" dirty="0" err="1" smtClean="0"/>
              <a:t>jongens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en</a:t>
            </a:r>
            <a:r>
              <a:rPr lang="en-GB" baseline="0" dirty="0" smtClean="0"/>
              <a:t> vice versa. </a:t>
            </a:r>
            <a:r>
              <a:rPr lang="en-GB" baseline="0" dirty="0" err="1" smtClean="0"/>
              <a:t>Zodat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ook</a:t>
            </a:r>
            <a:r>
              <a:rPr lang="en-GB" baseline="0" dirty="0" smtClean="0"/>
              <a:t> </a:t>
            </a:r>
            <a:r>
              <a:rPr lang="en-GB" baseline="0" dirty="0" err="1" smtClean="0"/>
              <a:t>meisjes</a:t>
            </a:r>
            <a:r>
              <a:rPr lang="en-GB" baseline="0" dirty="0" smtClean="0"/>
              <a:t> </a:t>
            </a:r>
            <a:r>
              <a:rPr lang="en-GB" baseline="0" dirty="0" err="1" smtClean="0"/>
              <a:t>bijvoorbeeld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weten</a:t>
            </a:r>
            <a:r>
              <a:rPr lang="en-GB" baseline="0" dirty="0" smtClean="0"/>
              <a:t> hoe </a:t>
            </a:r>
            <a:r>
              <a:rPr lang="en-GB" baseline="0" dirty="0" err="1" smtClean="0"/>
              <a:t>een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zaadlozing</a:t>
            </a:r>
            <a:r>
              <a:rPr lang="en-GB" baseline="0" dirty="0" smtClean="0"/>
              <a:t> </a:t>
            </a:r>
            <a:r>
              <a:rPr lang="en-GB" baseline="0" dirty="0" err="1" smtClean="0"/>
              <a:t>bij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jongen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werkt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jongens</a:t>
            </a:r>
            <a:r>
              <a:rPr lang="en-GB" baseline="0" dirty="0" smtClean="0"/>
              <a:t> </a:t>
            </a:r>
            <a:r>
              <a:rPr lang="en-GB" baseline="0" dirty="0" err="1" smtClean="0"/>
              <a:t>weten</a:t>
            </a:r>
            <a:r>
              <a:rPr lang="en-GB" baseline="0" dirty="0" smtClean="0"/>
              <a:t> hoe </a:t>
            </a:r>
            <a:r>
              <a:rPr lang="en-GB" baseline="0" dirty="0" err="1" smtClean="0"/>
              <a:t>ongesteldheid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bij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meisje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werkt</a:t>
            </a:r>
            <a:r>
              <a:rPr lang="en-GB" baseline="0" dirty="0" smtClean="0"/>
              <a:t>.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30FFA2-E70C-4697-B03D-376335FB9F19}" type="slidenum">
              <a:rPr lang="nl-NL" smtClean="0"/>
              <a:pPr>
                <a:defRPr/>
              </a:pPr>
              <a:t>4</a:t>
            </a:fld>
            <a:endParaRPr 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In de </a:t>
            </a:r>
            <a:r>
              <a:rPr lang="en-GB" dirty="0" err="1" smtClean="0"/>
              <a:t>nabespreking</a:t>
            </a:r>
            <a:r>
              <a:rPr lang="en-GB" baseline="0" dirty="0" smtClean="0"/>
              <a:t> </a:t>
            </a:r>
            <a:r>
              <a:rPr lang="en-GB" baseline="0" dirty="0" err="1" smtClean="0"/>
              <a:t>kunt</a:t>
            </a:r>
            <a:r>
              <a:rPr lang="en-GB" baseline="0" dirty="0" smtClean="0"/>
              <a:t> u </a:t>
            </a:r>
            <a:r>
              <a:rPr lang="en-GB" baseline="0" dirty="0" err="1" smtClean="0"/>
              <a:t>meenemen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dat</a:t>
            </a:r>
            <a:r>
              <a:rPr lang="en-GB" baseline="0" dirty="0" smtClean="0"/>
              <a:t> de </a:t>
            </a:r>
            <a:r>
              <a:rPr lang="en-GB" baseline="0" dirty="0" err="1" smtClean="0"/>
              <a:t>seksuele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ontwikkeling</a:t>
            </a:r>
            <a:r>
              <a:rPr lang="en-GB" baseline="0" dirty="0" smtClean="0"/>
              <a:t> </a:t>
            </a:r>
            <a:r>
              <a:rPr lang="en-GB" baseline="0" dirty="0" err="1" smtClean="0"/>
              <a:t>bij</a:t>
            </a:r>
            <a:r>
              <a:rPr lang="en-GB" baseline="0" dirty="0" smtClean="0"/>
              <a:t> de </a:t>
            </a:r>
            <a:r>
              <a:rPr lang="en-GB" baseline="0" dirty="0" err="1" smtClean="0"/>
              <a:t>geboorte</a:t>
            </a:r>
            <a:r>
              <a:rPr lang="en-GB" baseline="0" dirty="0" smtClean="0"/>
              <a:t> start. Het is </a:t>
            </a:r>
            <a:r>
              <a:rPr lang="en-GB" baseline="0" dirty="0" err="1" smtClean="0"/>
              <a:t>belangrijk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dat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bij</a:t>
            </a:r>
            <a:r>
              <a:rPr lang="en-GB" baseline="0" dirty="0" smtClean="0"/>
              <a:t> de </a:t>
            </a:r>
            <a:r>
              <a:rPr lang="en-GB" baseline="0" dirty="0" err="1" smtClean="0"/>
              <a:t>seksuele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ontwikkelingsfasen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wordt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aangesloten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zowel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thuis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als</a:t>
            </a:r>
            <a:r>
              <a:rPr lang="en-GB" baseline="0" dirty="0" smtClean="0"/>
              <a:t> op school. </a:t>
            </a:r>
            <a:r>
              <a:rPr lang="en-GB" baseline="0" dirty="0" err="1" smtClean="0"/>
              <a:t>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natuurlijk</a:t>
            </a:r>
            <a:r>
              <a:rPr lang="en-GB" baseline="0" dirty="0" smtClean="0"/>
              <a:t> op </a:t>
            </a:r>
            <a:r>
              <a:rPr lang="en-GB" baseline="0" dirty="0" err="1" smtClean="0"/>
              <a:t>een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leeftijds</a:t>
            </a:r>
            <a:r>
              <a:rPr lang="en-GB" baseline="0" dirty="0" smtClean="0"/>
              <a:t>- </a:t>
            </a:r>
            <a:r>
              <a:rPr lang="en-GB" baseline="0" dirty="0" err="1" smtClean="0"/>
              <a:t>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ontwikkelingsadequate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manier</a:t>
            </a:r>
            <a:r>
              <a:rPr lang="en-GB" baseline="0" dirty="0" smtClean="0"/>
              <a:t>.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30FFA2-E70C-4697-B03D-376335FB9F19}" type="slidenum">
              <a:rPr lang="nl-NL" smtClean="0"/>
              <a:pPr>
                <a:defRPr/>
              </a:pPr>
              <a:t>5</a:t>
            </a:fld>
            <a:endParaRPr lang="nl-N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In de </a:t>
            </a:r>
            <a:r>
              <a:rPr lang="en-GB" dirty="0" err="1" smtClean="0"/>
              <a:t>nabespreking</a:t>
            </a:r>
            <a:r>
              <a:rPr lang="en-GB" dirty="0" smtClean="0"/>
              <a:t> </a:t>
            </a:r>
            <a:r>
              <a:rPr lang="en-GB" dirty="0" err="1" smtClean="0"/>
              <a:t>kunt</a:t>
            </a:r>
            <a:r>
              <a:rPr lang="en-GB" dirty="0" smtClean="0"/>
              <a:t> u </a:t>
            </a:r>
            <a:r>
              <a:rPr lang="en-GB" dirty="0" err="1" smtClean="0"/>
              <a:t>meenemen</a:t>
            </a:r>
            <a:r>
              <a:rPr lang="en-GB" dirty="0" smtClean="0"/>
              <a:t> </a:t>
            </a:r>
            <a:r>
              <a:rPr lang="en-GB" dirty="0" err="1" smtClean="0"/>
              <a:t>dat</a:t>
            </a:r>
            <a:r>
              <a:rPr lang="en-GB" dirty="0" smtClean="0"/>
              <a:t> het</a:t>
            </a:r>
            <a:r>
              <a:rPr lang="en-GB" baseline="0" dirty="0" smtClean="0"/>
              <a:t> de </a:t>
            </a:r>
            <a:r>
              <a:rPr lang="en-GB" baseline="0" dirty="0" err="1" smtClean="0"/>
              <a:t>voorkeur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heeft</a:t>
            </a:r>
            <a:r>
              <a:rPr lang="en-GB" baseline="0" dirty="0" smtClean="0"/>
              <a:t> om in het </a:t>
            </a:r>
            <a:r>
              <a:rPr lang="en-GB" baseline="0" dirty="0" err="1" smtClean="0"/>
              <a:t>eerste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gesprek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duidelijk</a:t>
            </a:r>
            <a:r>
              <a:rPr lang="en-GB" baseline="0" dirty="0" smtClean="0"/>
              <a:t> </a:t>
            </a:r>
            <a:r>
              <a:rPr lang="en-GB" baseline="0" dirty="0" err="1" smtClean="0"/>
              <a:t>te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maken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dat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seksuele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vorming</a:t>
            </a:r>
            <a:r>
              <a:rPr lang="en-GB" baseline="0" dirty="0" smtClean="0"/>
              <a:t> op school </a:t>
            </a:r>
            <a:r>
              <a:rPr lang="en-GB" baseline="0" dirty="0" err="1" smtClean="0"/>
              <a:t>gegeven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wordt</a:t>
            </a:r>
            <a:r>
              <a:rPr lang="en-GB" baseline="0" dirty="0" smtClean="0"/>
              <a:t>. </a:t>
            </a:r>
            <a:r>
              <a:rPr lang="en-GB" baseline="0" dirty="0" err="1" smtClean="0"/>
              <a:t>Zodat</a:t>
            </a:r>
            <a:r>
              <a:rPr lang="en-GB" baseline="0" dirty="0" smtClean="0"/>
              <a:t> de </a:t>
            </a:r>
            <a:r>
              <a:rPr lang="en-GB" baseline="0" dirty="0" err="1" smtClean="0"/>
              <a:t>ouders</a:t>
            </a:r>
            <a:r>
              <a:rPr lang="en-GB" baseline="0" dirty="0" smtClean="0"/>
              <a:t> </a:t>
            </a:r>
            <a:r>
              <a:rPr lang="en-GB" baseline="0" dirty="0" err="1" smtClean="0"/>
              <a:t>ook</a:t>
            </a:r>
            <a:r>
              <a:rPr lang="en-GB" baseline="0" dirty="0" smtClean="0"/>
              <a:t> </a:t>
            </a:r>
            <a:r>
              <a:rPr lang="en-GB" baseline="0" dirty="0" err="1" smtClean="0"/>
              <a:t>weten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dat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seksualiteit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relaties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onderwerp</a:t>
            </a:r>
            <a:r>
              <a:rPr lang="en-GB" baseline="0" dirty="0" smtClean="0"/>
              <a:t> is </a:t>
            </a:r>
            <a:r>
              <a:rPr lang="en-GB" baseline="0" dirty="0" err="1" smtClean="0"/>
              <a:t>waar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ouders</a:t>
            </a:r>
            <a:r>
              <a:rPr lang="en-GB" baseline="0" dirty="0" smtClean="0"/>
              <a:t> met </a:t>
            </a:r>
            <a:r>
              <a:rPr lang="en-GB" baseline="0" dirty="0" err="1" smtClean="0"/>
              <a:t>vragen</a:t>
            </a:r>
            <a:r>
              <a:rPr lang="en-GB" baseline="0" dirty="0" smtClean="0"/>
              <a:t> over </a:t>
            </a:r>
            <a:r>
              <a:rPr lang="en-GB" baseline="0" dirty="0" err="1" smtClean="0"/>
              <a:t>bij</a:t>
            </a:r>
            <a:r>
              <a:rPr lang="en-GB" baseline="0" dirty="0" smtClean="0"/>
              <a:t> de school </a:t>
            </a:r>
            <a:r>
              <a:rPr lang="en-GB" baseline="0" dirty="0" err="1" smtClean="0"/>
              <a:t>terecht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kan.</a:t>
            </a:r>
            <a:r>
              <a:rPr lang="en-GB" baseline="0" dirty="0" smtClean="0"/>
              <a:t> De school/ </a:t>
            </a:r>
            <a:r>
              <a:rPr lang="en-GB" baseline="0" dirty="0" err="1" smtClean="0"/>
              <a:t>leraar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kan</a:t>
            </a:r>
            <a:r>
              <a:rPr lang="en-GB" baseline="0" dirty="0" smtClean="0"/>
              <a:t> op </a:t>
            </a:r>
            <a:r>
              <a:rPr lang="en-GB" baseline="0" dirty="0" err="1" smtClean="0"/>
              <a:t>deze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manier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seksueel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gedrag</a:t>
            </a:r>
            <a:r>
              <a:rPr lang="en-GB" baseline="0" dirty="0" smtClean="0"/>
              <a:t> van de </a:t>
            </a:r>
            <a:r>
              <a:rPr lang="en-GB" baseline="0" dirty="0" err="1" smtClean="0"/>
              <a:t>leerling</a:t>
            </a:r>
            <a:r>
              <a:rPr lang="en-GB" baseline="0" dirty="0" smtClean="0"/>
              <a:t> </a:t>
            </a:r>
            <a:r>
              <a:rPr lang="en-GB" baseline="0" dirty="0" err="1" smtClean="0"/>
              <a:t>bespreekbaar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maken</a:t>
            </a:r>
            <a:r>
              <a:rPr lang="en-GB" baseline="0" dirty="0" smtClean="0"/>
              <a:t> met </a:t>
            </a:r>
            <a:r>
              <a:rPr lang="en-GB" baseline="0" dirty="0" err="1" smtClean="0"/>
              <a:t>ouders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helder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aangeven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vanuit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welke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visie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gewerkt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wordt</a:t>
            </a:r>
            <a:r>
              <a:rPr lang="en-GB" baseline="0" dirty="0" smtClean="0"/>
              <a:t>. </a:t>
            </a:r>
            <a:r>
              <a:rPr lang="en-GB" baseline="0" dirty="0" err="1" smtClean="0"/>
              <a:t>Dit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stelt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ouders</a:t>
            </a:r>
            <a:r>
              <a:rPr lang="en-GB" baseline="0" dirty="0" smtClean="0"/>
              <a:t> </a:t>
            </a:r>
            <a:r>
              <a:rPr lang="en-GB" baseline="0" dirty="0" err="1" smtClean="0"/>
              <a:t>vaak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gerust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zorgt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voor</a:t>
            </a:r>
            <a:r>
              <a:rPr lang="en-GB" baseline="0" dirty="0" smtClean="0"/>
              <a:t> minder </a:t>
            </a:r>
            <a:r>
              <a:rPr lang="en-GB" baseline="0" dirty="0" err="1" smtClean="0"/>
              <a:t>miscommunicatie</a:t>
            </a:r>
            <a:r>
              <a:rPr lang="en-GB" baseline="0" dirty="0" smtClean="0"/>
              <a:t>.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30FFA2-E70C-4697-B03D-376335FB9F19}" type="slidenum">
              <a:rPr lang="nl-NL" smtClean="0"/>
              <a:pPr>
                <a:defRPr/>
              </a:pPr>
              <a:t>6</a:t>
            </a:fld>
            <a:endParaRPr lang="nl-N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baseline="0" dirty="0" smtClean="0"/>
              <a:t>In de </a:t>
            </a:r>
            <a:r>
              <a:rPr lang="en-GB" baseline="0" dirty="0" err="1" smtClean="0"/>
              <a:t>nabespreking</a:t>
            </a:r>
            <a:r>
              <a:rPr lang="en-GB" baseline="0" dirty="0" smtClean="0"/>
              <a:t> </a:t>
            </a:r>
            <a:r>
              <a:rPr lang="en-GB" baseline="0" dirty="0" err="1" smtClean="0"/>
              <a:t>kunt</a:t>
            </a:r>
            <a:r>
              <a:rPr lang="en-GB" baseline="0" dirty="0" smtClean="0"/>
              <a:t> u </a:t>
            </a:r>
            <a:r>
              <a:rPr lang="en-GB" baseline="0" dirty="0" err="1" smtClean="0"/>
              <a:t>aangeven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dat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alleen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goed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materiaal</a:t>
            </a:r>
            <a:r>
              <a:rPr lang="en-GB" baseline="0" dirty="0" smtClean="0"/>
              <a:t> </a:t>
            </a:r>
            <a:r>
              <a:rPr lang="en-GB" baseline="0" dirty="0" err="1" smtClean="0"/>
              <a:t>niet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voldoende</a:t>
            </a:r>
            <a:r>
              <a:rPr lang="en-GB" baseline="0" dirty="0" smtClean="0"/>
              <a:t> is. </a:t>
            </a:r>
            <a:r>
              <a:rPr lang="en-GB" baseline="0" dirty="0" err="1" smtClean="0"/>
              <a:t>Juist</a:t>
            </a:r>
            <a:r>
              <a:rPr lang="en-GB" baseline="0" dirty="0" smtClean="0"/>
              <a:t> door </a:t>
            </a:r>
            <a:r>
              <a:rPr lang="en-GB" baseline="0" dirty="0" err="1" smtClean="0"/>
              <a:t>doel</a:t>
            </a:r>
            <a:r>
              <a:rPr lang="en-GB" baseline="0" dirty="0" smtClean="0"/>
              <a:t>- </a:t>
            </a:r>
            <a:r>
              <a:rPr lang="en-GB" baseline="0" dirty="0" err="1" smtClean="0"/>
              <a:t>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ontwikkelingsgericht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te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werken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kunnen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doelstellingen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bijdragen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aan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gezonde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seksuele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ontwikkeling</a:t>
            </a:r>
            <a:r>
              <a:rPr lang="en-GB" baseline="0" dirty="0" smtClean="0"/>
              <a:t>. </a:t>
            </a:r>
            <a:r>
              <a:rPr lang="en-GB" baseline="0" dirty="0" err="1" smtClean="0"/>
              <a:t>Hiervoor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zijn</a:t>
            </a:r>
            <a:r>
              <a:rPr lang="en-GB" baseline="0" dirty="0" smtClean="0"/>
              <a:t> de </a:t>
            </a:r>
            <a:r>
              <a:rPr lang="en-GB" baseline="0" dirty="0" err="1" smtClean="0"/>
              <a:t>leerlijnen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ontwikkeld</a:t>
            </a:r>
            <a:r>
              <a:rPr lang="en-GB" baseline="0" dirty="0" smtClean="0"/>
              <a:t>; </a:t>
            </a:r>
            <a:r>
              <a:rPr lang="en-GB" baseline="0" dirty="0" err="1" smtClean="0"/>
              <a:t>kijk</a:t>
            </a:r>
            <a:r>
              <a:rPr lang="en-GB" baseline="0" dirty="0" smtClean="0"/>
              <a:t> </a:t>
            </a:r>
            <a:r>
              <a:rPr lang="en-GB" baseline="0" dirty="0" err="1" smtClean="0"/>
              <a:t>voor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meer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informatie</a:t>
            </a:r>
            <a:r>
              <a:rPr lang="en-GB" baseline="0" dirty="0" smtClean="0"/>
              <a:t> op: http://www.seksuelevorming.nl/onderwijssoort/voortgezet-speciaal-onderwijs/lesmateriaal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30FFA2-E70C-4697-B03D-376335FB9F19}" type="slidenum">
              <a:rPr lang="nl-NL" smtClean="0"/>
              <a:pPr>
                <a:defRPr/>
              </a:pPr>
              <a:t>7</a:t>
            </a:fld>
            <a:endParaRPr lang="nl-N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In</a:t>
            </a:r>
            <a:r>
              <a:rPr lang="en-GB" baseline="0" dirty="0" smtClean="0"/>
              <a:t> de </a:t>
            </a:r>
            <a:r>
              <a:rPr lang="en-GB" baseline="0" dirty="0" err="1" smtClean="0"/>
              <a:t>nabespreking</a:t>
            </a:r>
            <a:r>
              <a:rPr lang="en-GB" baseline="0" dirty="0" smtClean="0"/>
              <a:t> van </a:t>
            </a:r>
            <a:r>
              <a:rPr lang="en-GB" baseline="0" dirty="0" err="1" smtClean="0"/>
              <a:t>deze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stelling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kunnen</a:t>
            </a:r>
            <a:r>
              <a:rPr lang="en-GB" baseline="0" dirty="0" smtClean="0"/>
              <a:t> de </a:t>
            </a:r>
            <a:r>
              <a:rPr lang="en-GB" baseline="0" dirty="0" err="1" smtClean="0"/>
              <a:t>volgende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onderwerpen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behandeld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worden</a:t>
            </a:r>
            <a:r>
              <a:rPr lang="en-GB" baseline="0" dirty="0" smtClean="0"/>
              <a:t>. </a:t>
            </a:r>
            <a:r>
              <a:rPr lang="en-GB" baseline="0" dirty="0" err="1" smtClean="0"/>
              <a:t>O.a</a:t>
            </a:r>
            <a:r>
              <a:rPr lang="en-GB" baseline="0" dirty="0" smtClean="0"/>
              <a:t>. het </a:t>
            </a:r>
            <a:r>
              <a:rPr lang="en-GB" baseline="0" dirty="0" err="1" smtClean="0"/>
              <a:t>belang</a:t>
            </a:r>
            <a:r>
              <a:rPr lang="en-GB" baseline="0" dirty="0" smtClean="0"/>
              <a:t> van </a:t>
            </a:r>
            <a:r>
              <a:rPr lang="en-GB" baseline="0" dirty="0" err="1" smtClean="0"/>
              <a:t>intervisie</a:t>
            </a:r>
            <a:r>
              <a:rPr lang="en-GB" baseline="0" dirty="0" smtClean="0"/>
              <a:t> in het team op </a:t>
            </a:r>
            <a:r>
              <a:rPr lang="en-GB" baseline="0" dirty="0" err="1" smtClean="0"/>
              <a:t>dit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onderwerp</a:t>
            </a:r>
            <a:r>
              <a:rPr lang="en-GB" baseline="0" dirty="0" smtClean="0"/>
              <a:t>. In het team </a:t>
            </a:r>
            <a:r>
              <a:rPr lang="en-GB" baseline="0" dirty="0" err="1" smtClean="0"/>
              <a:t>kan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gesproken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worden</a:t>
            </a:r>
            <a:r>
              <a:rPr lang="en-GB" baseline="0" dirty="0" smtClean="0"/>
              <a:t> over </a:t>
            </a:r>
            <a:r>
              <a:rPr lang="en-GB" baseline="0" dirty="0" err="1" smtClean="0"/>
              <a:t>waar</a:t>
            </a:r>
            <a:r>
              <a:rPr lang="en-GB" baseline="0" dirty="0" smtClean="0"/>
              <a:t> de (</a:t>
            </a:r>
            <a:r>
              <a:rPr lang="en-GB" baseline="0" dirty="0" err="1" smtClean="0"/>
              <a:t>persoonlijke</a:t>
            </a:r>
            <a:r>
              <a:rPr lang="en-GB" baseline="0" dirty="0" smtClean="0"/>
              <a:t> of </a:t>
            </a:r>
            <a:r>
              <a:rPr lang="en-GB" baseline="0" dirty="0" err="1" smtClean="0"/>
              <a:t>professionele</a:t>
            </a:r>
            <a:r>
              <a:rPr lang="en-GB" baseline="0" dirty="0" smtClean="0"/>
              <a:t>) </a:t>
            </a:r>
            <a:r>
              <a:rPr lang="en-GB" baseline="0" dirty="0" err="1" smtClean="0"/>
              <a:t>grenzen</a:t>
            </a:r>
            <a:r>
              <a:rPr lang="en-GB" baseline="0" dirty="0" smtClean="0"/>
              <a:t> van elk </a:t>
            </a:r>
            <a:r>
              <a:rPr lang="en-GB" baseline="0" dirty="0" err="1" smtClean="0"/>
              <a:t>individu</a:t>
            </a:r>
            <a:r>
              <a:rPr lang="en-GB" baseline="0" dirty="0" smtClean="0"/>
              <a:t> </a:t>
            </a:r>
            <a:r>
              <a:rPr lang="en-GB" baseline="0" dirty="0" err="1" smtClean="0"/>
              <a:t>liggen</a:t>
            </a:r>
            <a:r>
              <a:rPr lang="en-GB" baseline="0" dirty="0" smtClean="0"/>
              <a:t>. </a:t>
            </a:r>
            <a:r>
              <a:rPr lang="en-GB" baseline="0" dirty="0" err="1" smtClean="0"/>
              <a:t>Er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kunnen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ook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afspraken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gemaakt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worden</a:t>
            </a:r>
            <a:r>
              <a:rPr lang="en-GB" baseline="0" dirty="0" smtClean="0"/>
              <a:t> over </a:t>
            </a:r>
            <a:r>
              <a:rPr lang="en-GB" baseline="0" dirty="0" err="1" smtClean="0"/>
              <a:t>wie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wel</a:t>
            </a:r>
            <a:r>
              <a:rPr lang="en-GB" baseline="0" dirty="0" smtClean="0"/>
              <a:t> of </a:t>
            </a:r>
            <a:r>
              <a:rPr lang="en-GB" baseline="0" dirty="0" err="1" smtClean="0"/>
              <a:t>geen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seksuele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vorming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geven</a:t>
            </a:r>
            <a:r>
              <a:rPr lang="en-GB" baseline="0" dirty="0" smtClean="0"/>
              <a:t>; is </a:t>
            </a:r>
            <a:r>
              <a:rPr lang="en-GB" baseline="0" dirty="0" err="1" smtClean="0"/>
              <a:t>dat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ieder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teamlid</a:t>
            </a:r>
            <a:r>
              <a:rPr lang="en-GB" baseline="0" dirty="0" smtClean="0"/>
              <a:t> of </a:t>
            </a:r>
            <a:r>
              <a:rPr lang="en-GB" baseline="0" dirty="0" err="1" smtClean="0"/>
              <a:t>worden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specifieke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aandachtsfunctionarissen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aangesteld</a:t>
            </a:r>
            <a:r>
              <a:rPr lang="en-GB" baseline="0" dirty="0" smtClean="0"/>
              <a:t> of </a:t>
            </a:r>
            <a:r>
              <a:rPr lang="en-GB" baseline="0" dirty="0" err="1" smtClean="0"/>
              <a:t>vakdocenten</a:t>
            </a:r>
            <a:r>
              <a:rPr lang="en-GB" baseline="0" dirty="0" smtClean="0"/>
              <a:t>? </a:t>
            </a:r>
            <a:r>
              <a:rPr lang="en-GB" baseline="0" dirty="0" err="1" smtClean="0"/>
              <a:t>Bespreek</a:t>
            </a:r>
            <a:r>
              <a:rPr lang="en-GB" baseline="0" dirty="0" smtClean="0"/>
              <a:t> met </a:t>
            </a:r>
            <a:r>
              <a:rPr lang="en-GB" baseline="0" dirty="0" err="1" smtClean="0"/>
              <a:t>elkaar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welke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overwegingen</a:t>
            </a:r>
            <a:r>
              <a:rPr lang="en-GB" baseline="0" dirty="0" smtClean="0"/>
              <a:t> je </a:t>
            </a:r>
            <a:r>
              <a:rPr lang="en-GB" baseline="0" dirty="0" err="1" smtClean="0"/>
              <a:t>hier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maakt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als</a:t>
            </a:r>
            <a:r>
              <a:rPr lang="en-GB" baseline="0" dirty="0" smtClean="0"/>
              <a:t> school. </a:t>
            </a:r>
            <a:r>
              <a:rPr lang="en-GB" baseline="0" dirty="0" err="1" smtClean="0"/>
              <a:t>Zorg</a:t>
            </a:r>
            <a:r>
              <a:rPr lang="en-GB" baseline="0" dirty="0" smtClean="0"/>
              <a:t> </a:t>
            </a:r>
            <a:r>
              <a:rPr lang="en-GB" baseline="0" dirty="0" err="1" smtClean="0"/>
              <a:t>bijvoorbeeld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dat</a:t>
            </a:r>
            <a:r>
              <a:rPr lang="en-GB" baseline="0" dirty="0" smtClean="0"/>
              <a:t> het </a:t>
            </a:r>
            <a:r>
              <a:rPr lang="en-GB" baseline="0" dirty="0" err="1" smtClean="0"/>
              <a:t>onderwerp</a:t>
            </a:r>
            <a:r>
              <a:rPr lang="en-GB" baseline="0" dirty="0" smtClean="0"/>
              <a:t> op </a:t>
            </a:r>
            <a:r>
              <a:rPr lang="en-GB" baseline="0" dirty="0" err="1" smtClean="0"/>
              <a:t>elke</a:t>
            </a:r>
            <a:r>
              <a:rPr lang="en-GB" baseline="0" dirty="0" smtClean="0"/>
              <a:t> agenda </a:t>
            </a:r>
            <a:r>
              <a:rPr lang="en-GB" baseline="0" dirty="0" err="1" smtClean="0"/>
              <a:t>staat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zodat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als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dingen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spelen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deze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besproken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kunnen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worden</a:t>
            </a:r>
            <a:r>
              <a:rPr lang="en-GB" baseline="0" dirty="0" smtClean="0"/>
              <a:t>. </a:t>
            </a:r>
            <a:r>
              <a:rPr lang="en-GB" baseline="0" dirty="0" err="1" smtClean="0"/>
              <a:t>Juist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bij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gevoelig</a:t>
            </a:r>
            <a:r>
              <a:rPr lang="en-GB" baseline="0" dirty="0" smtClean="0"/>
              <a:t> </a:t>
            </a:r>
            <a:r>
              <a:rPr lang="en-GB" baseline="0" dirty="0" err="1" smtClean="0"/>
              <a:t>onderwerp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als</a:t>
            </a:r>
            <a:r>
              <a:rPr lang="en-GB" baseline="0" dirty="0" smtClean="0"/>
              <a:t> </a:t>
            </a:r>
            <a:r>
              <a:rPr lang="en-GB" baseline="0" dirty="0" err="1" smtClean="0"/>
              <a:t>seksualiteit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kan</a:t>
            </a:r>
            <a:r>
              <a:rPr lang="en-GB" baseline="0" dirty="0" smtClean="0"/>
              <a:t> het </a:t>
            </a:r>
            <a:r>
              <a:rPr lang="en-GB" baseline="0" dirty="0" err="1" smtClean="0"/>
              <a:t>zijn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dat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mensen</a:t>
            </a:r>
            <a:r>
              <a:rPr lang="en-GB" baseline="0" dirty="0" smtClean="0"/>
              <a:t> het </a:t>
            </a:r>
            <a:r>
              <a:rPr lang="en-GB" baseline="0" dirty="0" err="1" smtClean="0"/>
              <a:t>niet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gemakkelijk</a:t>
            </a:r>
            <a:r>
              <a:rPr lang="en-GB" baseline="0" dirty="0" smtClean="0"/>
              <a:t> </a:t>
            </a:r>
            <a:r>
              <a:rPr lang="en-GB" baseline="0" dirty="0" err="1" smtClean="0"/>
              <a:t>zelf</a:t>
            </a:r>
            <a:r>
              <a:rPr lang="en-GB" baseline="0" dirty="0" smtClean="0"/>
              <a:t> </a:t>
            </a:r>
            <a:r>
              <a:rPr lang="en-GB" baseline="0" dirty="0" err="1" smtClean="0"/>
              <a:t>ter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sprake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brengen</a:t>
            </a:r>
            <a:r>
              <a:rPr lang="en-GB" baseline="0" dirty="0" smtClean="0"/>
              <a:t>. </a:t>
            </a:r>
            <a:r>
              <a:rPr lang="en-GB" baseline="0" dirty="0" err="1" smtClean="0"/>
              <a:t>Als</a:t>
            </a:r>
            <a:r>
              <a:rPr lang="en-GB" baseline="0" dirty="0" smtClean="0"/>
              <a:t> het op de agenda </a:t>
            </a:r>
            <a:r>
              <a:rPr lang="en-GB" baseline="0" dirty="0" err="1" smtClean="0"/>
              <a:t>staat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gaat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dat</a:t>
            </a:r>
            <a:r>
              <a:rPr lang="en-GB" baseline="0" dirty="0" smtClean="0"/>
              <a:t> </a:t>
            </a:r>
            <a:r>
              <a:rPr lang="en-GB" baseline="0" dirty="0" err="1" smtClean="0"/>
              <a:t>makkelijker</a:t>
            </a:r>
            <a:r>
              <a:rPr lang="en-GB" baseline="0" dirty="0" smtClean="0"/>
              <a:t>. </a:t>
            </a:r>
            <a:r>
              <a:rPr lang="en-GB" baseline="0" dirty="0" err="1" smtClean="0"/>
              <a:t>Verder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kan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voor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gekozen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worden</a:t>
            </a:r>
            <a:r>
              <a:rPr lang="en-GB" baseline="0" dirty="0" smtClean="0"/>
              <a:t> om </a:t>
            </a:r>
            <a:r>
              <a:rPr lang="en-GB" baseline="0" dirty="0" err="1" smtClean="0"/>
              <a:t>een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werkgroep</a:t>
            </a:r>
            <a:r>
              <a:rPr lang="en-GB" baseline="0" dirty="0" smtClean="0"/>
              <a:t> </a:t>
            </a:r>
            <a:r>
              <a:rPr lang="en-GB" baseline="0" dirty="0" err="1" smtClean="0"/>
              <a:t>seksualiteit</a:t>
            </a:r>
            <a:r>
              <a:rPr lang="en-GB" baseline="0" dirty="0" smtClean="0"/>
              <a:t> op </a:t>
            </a:r>
            <a:r>
              <a:rPr lang="en-GB" baseline="0" dirty="0" err="1" smtClean="0"/>
              <a:t>te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richten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zij</a:t>
            </a:r>
            <a:r>
              <a:rPr lang="en-GB" baseline="0" dirty="0" smtClean="0"/>
              <a:t> </a:t>
            </a:r>
            <a:r>
              <a:rPr lang="en-GB" baseline="0" dirty="0" err="1" smtClean="0"/>
              <a:t>kunnen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dan</a:t>
            </a:r>
            <a:r>
              <a:rPr lang="en-GB" baseline="0" dirty="0" smtClean="0"/>
              <a:t> het </a:t>
            </a:r>
            <a:r>
              <a:rPr lang="en-GB" baseline="0" dirty="0" err="1" smtClean="0"/>
              <a:t>onderwerp</a:t>
            </a:r>
            <a:r>
              <a:rPr lang="en-GB" baseline="0" dirty="0" smtClean="0"/>
              <a:t> </a:t>
            </a:r>
            <a:r>
              <a:rPr lang="en-GB" baseline="0" dirty="0" err="1" smtClean="0"/>
              <a:t>ter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sprake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brengen</a:t>
            </a:r>
            <a:r>
              <a:rPr lang="en-GB" baseline="0" dirty="0" smtClean="0"/>
              <a:t> of </a:t>
            </a:r>
            <a:r>
              <a:rPr lang="en-GB" baseline="0" dirty="0" err="1" smtClean="0"/>
              <a:t>specifieke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bijeenkomsten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organiseren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onder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teamleden</a:t>
            </a:r>
            <a:r>
              <a:rPr lang="en-GB" baseline="0" dirty="0" smtClean="0"/>
              <a:t>.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30FFA2-E70C-4697-B03D-376335FB9F19}" type="slidenum">
              <a:rPr lang="nl-NL" smtClean="0"/>
              <a:pPr>
                <a:defRPr/>
              </a:pPr>
              <a:t>8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4"/>
          <p:cNvGrpSpPr>
            <a:grpSpLocks noChangeAspect="1"/>
          </p:cNvGrpSpPr>
          <p:nvPr userDrawn="1"/>
        </p:nvGrpSpPr>
        <p:grpSpPr bwMode="auto">
          <a:xfrm>
            <a:off x="1901825" y="1085850"/>
            <a:ext cx="8389937" cy="4964113"/>
            <a:chOff x="1198" y="684"/>
            <a:chExt cx="5285" cy="3127"/>
          </a:xfrm>
        </p:grpSpPr>
        <p:sp>
          <p:nvSpPr>
            <p:cNvPr id="9" name="Rectangle 5"/>
            <p:cNvSpPr>
              <a:spLocks noChangeArrowheads="1"/>
            </p:cNvSpPr>
            <p:nvPr/>
          </p:nvSpPr>
          <p:spPr bwMode="auto">
            <a:xfrm>
              <a:off x="1198" y="3805"/>
              <a:ext cx="5285" cy="6"/>
            </a:xfrm>
            <a:prstGeom prst="rect">
              <a:avLst/>
            </a:prstGeom>
            <a:solidFill>
              <a:srgbClr val="5000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0" name="Freeform 6"/>
            <p:cNvSpPr>
              <a:spLocks/>
            </p:cNvSpPr>
            <p:nvPr/>
          </p:nvSpPr>
          <p:spPr bwMode="auto">
            <a:xfrm>
              <a:off x="1198" y="3805"/>
              <a:ext cx="5285" cy="6"/>
            </a:xfrm>
            <a:custGeom>
              <a:avLst/>
              <a:gdLst>
                <a:gd name="T0" fmla="*/ 0 w 5285"/>
                <a:gd name="T1" fmla="*/ 0 h 6"/>
                <a:gd name="T2" fmla="*/ 5285 w 5285"/>
                <a:gd name="T3" fmla="*/ 0 h 6"/>
                <a:gd name="T4" fmla="*/ 5285 w 5285"/>
                <a:gd name="T5" fmla="*/ 6 h 6"/>
                <a:gd name="T6" fmla="*/ 0 w 5285"/>
                <a:gd name="T7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285" h="6">
                  <a:moveTo>
                    <a:pt x="0" y="0"/>
                  </a:moveTo>
                  <a:lnTo>
                    <a:pt x="5285" y="0"/>
                  </a:lnTo>
                  <a:lnTo>
                    <a:pt x="5285" y="6"/>
                  </a:lnTo>
                  <a:lnTo>
                    <a:pt x="0" y="6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1" name="Freeform 7"/>
            <p:cNvSpPr>
              <a:spLocks noEditPoints="1"/>
            </p:cNvSpPr>
            <p:nvPr/>
          </p:nvSpPr>
          <p:spPr bwMode="auto">
            <a:xfrm>
              <a:off x="3948" y="684"/>
              <a:ext cx="1085" cy="118"/>
            </a:xfrm>
            <a:custGeom>
              <a:avLst/>
              <a:gdLst>
                <a:gd name="T0" fmla="*/ 984 w 1085"/>
                <a:gd name="T1" fmla="*/ 55 h 118"/>
                <a:gd name="T2" fmla="*/ 1035 w 1085"/>
                <a:gd name="T3" fmla="*/ 117 h 118"/>
                <a:gd name="T4" fmla="*/ 1063 w 1085"/>
                <a:gd name="T5" fmla="*/ 50 h 118"/>
                <a:gd name="T6" fmla="*/ 1085 w 1085"/>
                <a:gd name="T7" fmla="*/ 61 h 118"/>
                <a:gd name="T8" fmla="*/ 1008 w 1085"/>
                <a:gd name="T9" fmla="*/ 30 h 118"/>
                <a:gd name="T10" fmla="*/ 926 w 1085"/>
                <a:gd name="T11" fmla="*/ 117 h 118"/>
                <a:gd name="T12" fmla="*/ 925 w 1085"/>
                <a:gd name="T13" fmla="*/ 93 h 118"/>
                <a:gd name="T14" fmla="*/ 874 w 1085"/>
                <a:gd name="T15" fmla="*/ 32 h 118"/>
                <a:gd name="T16" fmla="*/ 925 w 1085"/>
                <a:gd name="T17" fmla="*/ 108 h 118"/>
                <a:gd name="T18" fmla="*/ 835 w 1085"/>
                <a:gd name="T19" fmla="*/ 41 h 118"/>
                <a:gd name="T20" fmla="*/ 835 w 1085"/>
                <a:gd name="T21" fmla="*/ 117 h 118"/>
                <a:gd name="T22" fmla="*/ 860 w 1085"/>
                <a:gd name="T23" fmla="*/ 32 h 118"/>
                <a:gd name="T24" fmla="*/ 752 w 1085"/>
                <a:gd name="T25" fmla="*/ 46 h 118"/>
                <a:gd name="T26" fmla="*/ 800 w 1085"/>
                <a:gd name="T27" fmla="*/ 116 h 118"/>
                <a:gd name="T28" fmla="*/ 785 w 1085"/>
                <a:gd name="T29" fmla="*/ 93 h 118"/>
                <a:gd name="T30" fmla="*/ 785 w 1085"/>
                <a:gd name="T31" fmla="*/ 32 h 118"/>
                <a:gd name="T32" fmla="*/ 669 w 1085"/>
                <a:gd name="T33" fmla="*/ 117 h 118"/>
                <a:gd name="T34" fmla="*/ 717 w 1085"/>
                <a:gd name="T35" fmla="*/ 50 h 118"/>
                <a:gd name="T36" fmla="*/ 740 w 1085"/>
                <a:gd name="T37" fmla="*/ 61 h 118"/>
                <a:gd name="T38" fmla="*/ 669 w 1085"/>
                <a:gd name="T39" fmla="*/ 32 h 118"/>
                <a:gd name="T40" fmla="*/ 598 w 1085"/>
                <a:gd name="T41" fmla="*/ 66 h 118"/>
                <a:gd name="T42" fmla="*/ 638 w 1085"/>
                <a:gd name="T43" fmla="*/ 114 h 118"/>
                <a:gd name="T44" fmla="*/ 605 w 1085"/>
                <a:gd name="T45" fmla="*/ 97 h 118"/>
                <a:gd name="T46" fmla="*/ 644 w 1085"/>
                <a:gd name="T47" fmla="*/ 41 h 118"/>
                <a:gd name="T48" fmla="*/ 579 w 1085"/>
                <a:gd name="T49" fmla="*/ 74 h 118"/>
                <a:gd name="T50" fmla="*/ 638 w 1085"/>
                <a:gd name="T51" fmla="*/ 114 h 118"/>
                <a:gd name="T52" fmla="*/ 517 w 1085"/>
                <a:gd name="T53" fmla="*/ 52 h 118"/>
                <a:gd name="T54" fmla="*/ 566 w 1085"/>
                <a:gd name="T55" fmla="*/ 62 h 118"/>
                <a:gd name="T56" fmla="*/ 493 w 1085"/>
                <a:gd name="T57" fmla="*/ 73 h 118"/>
                <a:gd name="T58" fmla="*/ 548 w 1085"/>
                <a:gd name="T59" fmla="*/ 114 h 118"/>
                <a:gd name="T60" fmla="*/ 543 w 1085"/>
                <a:gd name="T61" fmla="*/ 99 h 118"/>
                <a:gd name="T62" fmla="*/ 444 w 1085"/>
                <a:gd name="T63" fmla="*/ 104 h 118"/>
                <a:gd name="T64" fmla="*/ 412 w 1085"/>
                <a:gd name="T65" fmla="*/ 104 h 118"/>
                <a:gd name="T66" fmla="*/ 478 w 1085"/>
                <a:gd name="T67" fmla="*/ 93 h 118"/>
                <a:gd name="T68" fmla="*/ 433 w 1085"/>
                <a:gd name="T69" fmla="*/ 62 h 118"/>
                <a:gd name="T70" fmla="*/ 454 w 1085"/>
                <a:gd name="T71" fmla="*/ 48 h 118"/>
                <a:gd name="T72" fmla="*/ 443 w 1085"/>
                <a:gd name="T73" fmla="*/ 30 h 118"/>
                <a:gd name="T74" fmla="*/ 441 w 1085"/>
                <a:gd name="T75" fmla="*/ 81 h 118"/>
                <a:gd name="T76" fmla="*/ 372 w 1085"/>
                <a:gd name="T77" fmla="*/ 17 h 118"/>
                <a:gd name="T78" fmla="*/ 387 w 1085"/>
                <a:gd name="T79" fmla="*/ 3 h 118"/>
                <a:gd name="T80" fmla="*/ 372 w 1085"/>
                <a:gd name="T81" fmla="*/ 17 h 118"/>
                <a:gd name="T82" fmla="*/ 389 w 1085"/>
                <a:gd name="T83" fmla="*/ 117 h 118"/>
                <a:gd name="T84" fmla="*/ 296 w 1085"/>
                <a:gd name="T85" fmla="*/ 117 h 118"/>
                <a:gd name="T86" fmla="*/ 328 w 1085"/>
                <a:gd name="T87" fmla="*/ 62 h 118"/>
                <a:gd name="T88" fmla="*/ 321 w 1085"/>
                <a:gd name="T89" fmla="*/ 30 h 118"/>
                <a:gd name="T90" fmla="*/ 186 w 1085"/>
                <a:gd name="T91" fmla="*/ 32 h 118"/>
                <a:gd name="T92" fmla="*/ 223 w 1085"/>
                <a:gd name="T93" fmla="*/ 46 h 118"/>
                <a:gd name="T94" fmla="*/ 256 w 1085"/>
                <a:gd name="T95" fmla="*/ 117 h 118"/>
                <a:gd name="T96" fmla="*/ 204 w 1085"/>
                <a:gd name="T97" fmla="*/ 32 h 118"/>
                <a:gd name="T98" fmla="*/ 151 w 1085"/>
                <a:gd name="T99" fmla="*/ 66 h 118"/>
                <a:gd name="T100" fmla="*/ 146 w 1085"/>
                <a:gd name="T101" fmla="*/ 51 h 118"/>
                <a:gd name="T102" fmla="*/ 137 w 1085"/>
                <a:gd name="T103" fmla="*/ 103 h 118"/>
                <a:gd name="T104" fmla="*/ 170 w 1085"/>
                <a:gd name="T105" fmla="*/ 73 h 118"/>
                <a:gd name="T106" fmla="*/ 100 w 1085"/>
                <a:gd name="T107" fmla="*/ 51 h 118"/>
                <a:gd name="T108" fmla="*/ 136 w 1085"/>
                <a:gd name="T109" fmla="*/ 118 h 118"/>
                <a:gd name="T110" fmla="*/ 45 w 1085"/>
                <a:gd name="T111" fmla="*/ 53 h 118"/>
                <a:gd name="T112" fmla="*/ 20 w 1085"/>
                <a:gd name="T113" fmla="*/ 56 h 118"/>
                <a:gd name="T114" fmla="*/ 20 w 1085"/>
                <a:gd name="T115" fmla="*/ 117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085" h="118">
                  <a:moveTo>
                    <a:pt x="965" y="32"/>
                  </a:moveTo>
                  <a:cubicBezTo>
                    <a:pt x="965" y="117"/>
                    <a:pt x="965" y="117"/>
                    <a:pt x="965" y="117"/>
                  </a:cubicBezTo>
                  <a:cubicBezTo>
                    <a:pt x="984" y="117"/>
                    <a:pt x="984" y="117"/>
                    <a:pt x="984" y="117"/>
                  </a:cubicBezTo>
                  <a:cubicBezTo>
                    <a:pt x="984" y="55"/>
                    <a:pt x="984" y="55"/>
                    <a:pt x="984" y="55"/>
                  </a:cubicBezTo>
                  <a:cubicBezTo>
                    <a:pt x="987" y="49"/>
                    <a:pt x="993" y="46"/>
                    <a:pt x="1000" y="46"/>
                  </a:cubicBezTo>
                  <a:cubicBezTo>
                    <a:pt x="1010" y="46"/>
                    <a:pt x="1015" y="51"/>
                    <a:pt x="1016" y="61"/>
                  </a:cubicBezTo>
                  <a:cubicBezTo>
                    <a:pt x="1016" y="117"/>
                    <a:pt x="1016" y="117"/>
                    <a:pt x="1016" y="117"/>
                  </a:cubicBezTo>
                  <a:cubicBezTo>
                    <a:pt x="1035" y="117"/>
                    <a:pt x="1035" y="117"/>
                    <a:pt x="1035" y="117"/>
                  </a:cubicBezTo>
                  <a:cubicBezTo>
                    <a:pt x="1035" y="59"/>
                    <a:pt x="1035" y="59"/>
                    <a:pt x="1035" y="59"/>
                  </a:cubicBezTo>
                  <a:cubicBezTo>
                    <a:pt x="1036" y="55"/>
                    <a:pt x="1038" y="52"/>
                    <a:pt x="1040" y="49"/>
                  </a:cubicBezTo>
                  <a:cubicBezTo>
                    <a:pt x="1043" y="47"/>
                    <a:pt x="1047" y="46"/>
                    <a:pt x="1051" y="46"/>
                  </a:cubicBezTo>
                  <a:cubicBezTo>
                    <a:pt x="1056" y="46"/>
                    <a:pt x="1060" y="47"/>
                    <a:pt x="1063" y="50"/>
                  </a:cubicBezTo>
                  <a:cubicBezTo>
                    <a:pt x="1065" y="52"/>
                    <a:pt x="1066" y="56"/>
                    <a:pt x="1066" y="62"/>
                  </a:cubicBezTo>
                  <a:cubicBezTo>
                    <a:pt x="1066" y="117"/>
                    <a:pt x="1066" y="117"/>
                    <a:pt x="1066" y="117"/>
                  </a:cubicBezTo>
                  <a:cubicBezTo>
                    <a:pt x="1085" y="117"/>
                    <a:pt x="1085" y="117"/>
                    <a:pt x="1085" y="117"/>
                  </a:cubicBezTo>
                  <a:cubicBezTo>
                    <a:pt x="1085" y="61"/>
                    <a:pt x="1085" y="61"/>
                    <a:pt x="1085" y="61"/>
                  </a:cubicBezTo>
                  <a:cubicBezTo>
                    <a:pt x="1085" y="51"/>
                    <a:pt x="1083" y="43"/>
                    <a:pt x="1078" y="38"/>
                  </a:cubicBezTo>
                  <a:cubicBezTo>
                    <a:pt x="1073" y="33"/>
                    <a:pt x="1067" y="30"/>
                    <a:pt x="1057" y="30"/>
                  </a:cubicBezTo>
                  <a:cubicBezTo>
                    <a:pt x="1046" y="30"/>
                    <a:pt x="1037" y="35"/>
                    <a:pt x="1031" y="43"/>
                  </a:cubicBezTo>
                  <a:cubicBezTo>
                    <a:pt x="1027" y="35"/>
                    <a:pt x="1019" y="30"/>
                    <a:pt x="1008" y="30"/>
                  </a:cubicBezTo>
                  <a:cubicBezTo>
                    <a:pt x="998" y="30"/>
                    <a:pt x="990" y="34"/>
                    <a:pt x="984" y="41"/>
                  </a:cubicBezTo>
                  <a:cubicBezTo>
                    <a:pt x="983" y="32"/>
                    <a:pt x="983" y="32"/>
                    <a:pt x="983" y="32"/>
                  </a:cubicBezTo>
                  <a:lnTo>
                    <a:pt x="965" y="32"/>
                  </a:lnTo>
                  <a:close/>
                  <a:moveTo>
                    <a:pt x="926" y="117"/>
                  </a:moveTo>
                  <a:cubicBezTo>
                    <a:pt x="944" y="117"/>
                    <a:pt x="944" y="117"/>
                    <a:pt x="944" y="117"/>
                  </a:cubicBezTo>
                  <a:cubicBezTo>
                    <a:pt x="944" y="32"/>
                    <a:pt x="944" y="32"/>
                    <a:pt x="944" y="32"/>
                  </a:cubicBezTo>
                  <a:cubicBezTo>
                    <a:pt x="925" y="32"/>
                    <a:pt x="925" y="32"/>
                    <a:pt x="925" y="32"/>
                  </a:cubicBezTo>
                  <a:cubicBezTo>
                    <a:pt x="925" y="93"/>
                    <a:pt x="925" y="93"/>
                    <a:pt x="925" y="93"/>
                  </a:cubicBezTo>
                  <a:cubicBezTo>
                    <a:pt x="922" y="99"/>
                    <a:pt x="915" y="103"/>
                    <a:pt x="906" y="103"/>
                  </a:cubicBezTo>
                  <a:cubicBezTo>
                    <a:pt x="897" y="103"/>
                    <a:pt x="893" y="97"/>
                    <a:pt x="893" y="87"/>
                  </a:cubicBezTo>
                  <a:cubicBezTo>
                    <a:pt x="893" y="32"/>
                    <a:pt x="893" y="32"/>
                    <a:pt x="893" y="32"/>
                  </a:cubicBezTo>
                  <a:cubicBezTo>
                    <a:pt x="874" y="32"/>
                    <a:pt x="874" y="32"/>
                    <a:pt x="874" y="32"/>
                  </a:cubicBezTo>
                  <a:cubicBezTo>
                    <a:pt x="874" y="87"/>
                    <a:pt x="874" y="87"/>
                    <a:pt x="874" y="87"/>
                  </a:cubicBezTo>
                  <a:cubicBezTo>
                    <a:pt x="874" y="97"/>
                    <a:pt x="876" y="105"/>
                    <a:pt x="881" y="110"/>
                  </a:cubicBezTo>
                  <a:cubicBezTo>
                    <a:pt x="886" y="115"/>
                    <a:pt x="893" y="118"/>
                    <a:pt x="902" y="118"/>
                  </a:cubicBezTo>
                  <a:cubicBezTo>
                    <a:pt x="912" y="118"/>
                    <a:pt x="920" y="115"/>
                    <a:pt x="925" y="108"/>
                  </a:cubicBezTo>
                  <a:lnTo>
                    <a:pt x="926" y="117"/>
                  </a:lnTo>
                  <a:close/>
                  <a:moveTo>
                    <a:pt x="860" y="32"/>
                  </a:moveTo>
                  <a:cubicBezTo>
                    <a:pt x="859" y="31"/>
                    <a:pt x="856" y="30"/>
                    <a:pt x="854" y="30"/>
                  </a:cubicBezTo>
                  <a:cubicBezTo>
                    <a:pt x="845" y="30"/>
                    <a:pt x="839" y="34"/>
                    <a:pt x="835" y="41"/>
                  </a:cubicBezTo>
                  <a:cubicBezTo>
                    <a:pt x="834" y="32"/>
                    <a:pt x="834" y="32"/>
                    <a:pt x="834" y="32"/>
                  </a:cubicBezTo>
                  <a:cubicBezTo>
                    <a:pt x="816" y="32"/>
                    <a:pt x="816" y="32"/>
                    <a:pt x="816" y="32"/>
                  </a:cubicBezTo>
                  <a:cubicBezTo>
                    <a:pt x="816" y="117"/>
                    <a:pt x="816" y="117"/>
                    <a:pt x="816" y="117"/>
                  </a:cubicBezTo>
                  <a:cubicBezTo>
                    <a:pt x="835" y="117"/>
                    <a:pt x="835" y="117"/>
                    <a:pt x="835" y="117"/>
                  </a:cubicBezTo>
                  <a:cubicBezTo>
                    <a:pt x="835" y="59"/>
                    <a:pt x="835" y="59"/>
                    <a:pt x="835" y="59"/>
                  </a:cubicBezTo>
                  <a:cubicBezTo>
                    <a:pt x="838" y="52"/>
                    <a:pt x="844" y="49"/>
                    <a:pt x="853" y="49"/>
                  </a:cubicBezTo>
                  <a:cubicBezTo>
                    <a:pt x="855" y="49"/>
                    <a:pt x="858" y="49"/>
                    <a:pt x="860" y="49"/>
                  </a:cubicBezTo>
                  <a:lnTo>
                    <a:pt x="860" y="32"/>
                  </a:lnTo>
                  <a:close/>
                  <a:moveTo>
                    <a:pt x="766" y="11"/>
                  </a:moveTo>
                  <a:cubicBezTo>
                    <a:pt x="766" y="32"/>
                    <a:pt x="766" y="32"/>
                    <a:pt x="766" y="32"/>
                  </a:cubicBezTo>
                  <a:cubicBezTo>
                    <a:pt x="752" y="32"/>
                    <a:pt x="752" y="32"/>
                    <a:pt x="752" y="32"/>
                  </a:cubicBezTo>
                  <a:cubicBezTo>
                    <a:pt x="752" y="46"/>
                    <a:pt x="752" y="46"/>
                    <a:pt x="752" y="46"/>
                  </a:cubicBezTo>
                  <a:cubicBezTo>
                    <a:pt x="766" y="46"/>
                    <a:pt x="766" y="46"/>
                    <a:pt x="766" y="46"/>
                  </a:cubicBezTo>
                  <a:cubicBezTo>
                    <a:pt x="766" y="94"/>
                    <a:pt x="766" y="94"/>
                    <a:pt x="766" y="94"/>
                  </a:cubicBezTo>
                  <a:cubicBezTo>
                    <a:pt x="766" y="110"/>
                    <a:pt x="773" y="118"/>
                    <a:pt x="787" y="118"/>
                  </a:cubicBezTo>
                  <a:cubicBezTo>
                    <a:pt x="791" y="118"/>
                    <a:pt x="796" y="118"/>
                    <a:pt x="800" y="116"/>
                  </a:cubicBezTo>
                  <a:cubicBezTo>
                    <a:pt x="800" y="102"/>
                    <a:pt x="800" y="102"/>
                    <a:pt x="800" y="102"/>
                  </a:cubicBezTo>
                  <a:cubicBezTo>
                    <a:pt x="798" y="102"/>
                    <a:pt x="796" y="102"/>
                    <a:pt x="793" y="102"/>
                  </a:cubicBezTo>
                  <a:cubicBezTo>
                    <a:pt x="790" y="102"/>
                    <a:pt x="788" y="102"/>
                    <a:pt x="786" y="100"/>
                  </a:cubicBezTo>
                  <a:cubicBezTo>
                    <a:pt x="785" y="99"/>
                    <a:pt x="785" y="97"/>
                    <a:pt x="785" y="93"/>
                  </a:cubicBezTo>
                  <a:cubicBezTo>
                    <a:pt x="785" y="46"/>
                    <a:pt x="785" y="46"/>
                    <a:pt x="785" y="46"/>
                  </a:cubicBezTo>
                  <a:cubicBezTo>
                    <a:pt x="800" y="46"/>
                    <a:pt x="800" y="46"/>
                    <a:pt x="800" y="46"/>
                  </a:cubicBezTo>
                  <a:cubicBezTo>
                    <a:pt x="800" y="32"/>
                    <a:pt x="800" y="32"/>
                    <a:pt x="800" y="32"/>
                  </a:cubicBezTo>
                  <a:cubicBezTo>
                    <a:pt x="785" y="32"/>
                    <a:pt x="785" y="32"/>
                    <a:pt x="785" y="32"/>
                  </a:cubicBezTo>
                  <a:cubicBezTo>
                    <a:pt x="785" y="11"/>
                    <a:pt x="785" y="11"/>
                    <a:pt x="785" y="11"/>
                  </a:cubicBezTo>
                  <a:lnTo>
                    <a:pt x="766" y="11"/>
                  </a:lnTo>
                  <a:close/>
                  <a:moveTo>
                    <a:pt x="669" y="32"/>
                  </a:moveTo>
                  <a:cubicBezTo>
                    <a:pt x="669" y="117"/>
                    <a:pt x="669" y="117"/>
                    <a:pt x="669" y="117"/>
                  </a:cubicBezTo>
                  <a:cubicBezTo>
                    <a:pt x="689" y="117"/>
                    <a:pt x="689" y="117"/>
                    <a:pt x="689" y="117"/>
                  </a:cubicBezTo>
                  <a:cubicBezTo>
                    <a:pt x="689" y="56"/>
                    <a:pt x="689" y="56"/>
                    <a:pt x="689" y="56"/>
                  </a:cubicBezTo>
                  <a:cubicBezTo>
                    <a:pt x="692" y="49"/>
                    <a:pt x="698" y="46"/>
                    <a:pt x="706" y="46"/>
                  </a:cubicBezTo>
                  <a:cubicBezTo>
                    <a:pt x="711" y="46"/>
                    <a:pt x="715" y="47"/>
                    <a:pt x="717" y="50"/>
                  </a:cubicBezTo>
                  <a:cubicBezTo>
                    <a:pt x="719" y="52"/>
                    <a:pt x="720" y="56"/>
                    <a:pt x="720" y="62"/>
                  </a:cubicBezTo>
                  <a:cubicBezTo>
                    <a:pt x="720" y="117"/>
                    <a:pt x="720" y="117"/>
                    <a:pt x="720" y="117"/>
                  </a:cubicBezTo>
                  <a:cubicBezTo>
                    <a:pt x="740" y="117"/>
                    <a:pt x="740" y="117"/>
                    <a:pt x="740" y="117"/>
                  </a:cubicBezTo>
                  <a:cubicBezTo>
                    <a:pt x="740" y="61"/>
                    <a:pt x="740" y="61"/>
                    <a:pt x="740" y="61"/>
                  </a:cubicBezTo>
                  <a:cubicBezTo>
                    <a:pt x="739" y="41"/>
                    <a:pt x="730" y="30"/>
                    <a:pt x="713" y="30"/>
                  </a:cubicBezTo>
                  <a:cubicBezTo>
                    <a:pt x="702" y="30"/>
                    <a:pt x="694" y="34"/>
                    <a:pt x="688" y="42"/>
                  </a:cubicBezTo>
                  <a:cubicBezTo>
                    <a:pt x="687" y="32"/>
                    <a:pt x="687" y="32"/>
                    <a:pt x="687" y="32"/>
                  </a:cubicBezTo>
                  <a:lnTo>
                    <a:pt x="669" y="32"/>
                  </a:lnTo>
                  <a:close/>
                  <a:moveTo>
                    <a:pt x="629" y="51"/>
                  </a:moveTo>
                  <a:cubicBezTo>
                    <a:pt x="632" y="54"/>
                    <a:pt x="634" y="59"/>
                    <a:pt x="634" y="65"/>
                  </a:cubicBezTo>
                  <a:cubicBezTo>
                    <a:pt x="634" y="66"/>
                    <a:pt x="634" y="66"/>
                    <a:pt x="634" y="66"/>
                  </a:cubicBezTo>
                  <a:cubicBezTo>
                    <a:pt x="598" y="66"/>
                    <a:pt x="598" y="66"/>
                    <a:pt x="598" y="66"/>
                  </a:cubicBezTo>
                  <a:cubicBezTo>
                    <a:pt x="599" y="60"/>
                    <a:pt x="601" y="55"/>
                    <a:pt x="604" y="51"/>
                  </a:cubicBezTo>
                  <a:cubicBezTo>
                    <a:pt x="607" y="47"/>
                    <a:pt x="612" y="46"/>
                    <a:pt x="617" y="46"/>
                  </a:cubicBezTo>
                  <a:cubicBezTo>
                    <a:pt x="622" y="46"/>
                    <a:pt x="626" y="47"/>
                    <a:pt x="629" y="51"/>
                  </a:cubicBezTo>
                  <a:close/>
                  <a:moveTo>
                    <a:pt x="638" y="114"/>
                  </a:moveTo>
                  <a:cubicBezTo>
                    <a:pt x="644" y="111"/>
                    <a:pt x="648" y="107"/>
                    <a:pt x="652" y="102"/>
                  </a:cubicBezTo>
                  <a:cubicBezTo>
                    <a:pt x="641" y="92"/>
                    <a:pt x="641" y="92"/>
                    <a:pt x="641" y="92"/>
                  </a:cubicBezTo>
                  <a:cubicBezTo>
                    <a:pt x="636" y="99"/>
                    <a:pt x="629" y="103"/>
                    <a:pt x="620" y="103"/>
                  </a:cubicBezTo>
                  <a:cubicBezTo>
                    <a:pt x="614" y="103"/>
                    <a:pt x="609" y="101"/>
                    <a:pt x="605" y="97"/>
                  </a:cubicBezTo>
                  <a:cubicBezTo>
                    <a:pt x="601" y="93"/>
                    <a:pt x="598" y="87"/>
                    <a:pt x="598" y="80"/>
                  </a:cubicBezTo>
                  <a:cubicBezTo>
                    <a:pt x="653" y="80"/>
                    <a:pt x="653" y="80"/>
                    <a:pt x="653" y="80"/>
                  </a:cubicBezTo>
                  <a:cubicBezTo>
                    <a:pt x="653" y="73"/>
                    <a:pt x="653" y="73"/>
                    <a:pt x="653" y="73"/>
                  </a:cubicBezTo>
                  <a:cubicBezTo>
                    <a:pt x="653" y="59"/>
                    <a:pt x="650" y="49"/>
                    <a:pt x="644" y="41"/>
                  </a:cubicBezTo>
                  <a:cubicBezTo>
                    <a:pt x="637" y="34"/>
                    <a:pt x="628" y="30"/>
                    <a:pt x="617" y="30"/>
                  </a:cubicBezTo>
                  <a:cubicBezTo>
                    <a:pt x="610" y="30"/>
                    <a:pt x="603" y="32"/>
                    <a:pt x="597" y="36"/>
                  </a:cubicBezTo>
                  <a:cubicBezTo>
                    <a:pt x="591" y="40"/>
                    <a:pt x="587" y="45"/>
                    <a:pt x="583" y="51"/>
                  </a:cubicBezTo>
                  <a:cubicBezTo>
                    <a:pt x="580" y="58"/>
                    <a:pt x="579" y="66"/>
                    <a:pt x="579" y="74"/>
                  </a:cubicBezTo>
                  <a:cubicBezTo>
                    <a:pt x="579" y="76"/>
                    <a:pt x="579" y="76"/>
                    <a:pt x="579" y="76"/>
                  </a:cubicBezTo>
                  <a:cubicBezTo>
                    <a:pt x="579" y="89"/>
                    <a:pt x="582" y="99"/>
                    <a:pt x="590" y="107"/>
                  </a:cubicBezTo>
                  <a:cubicBezTo>
                    <a:pt x="597" y="114"/>
                    <a:pt x="607" y="118"/>
                    <a:pt x="619" y="118"/>
                  </a:cubicBezTo>
                  <a:cubicBezTo>
                    <a:pt x="626" y="118"/>
                    <a:pt x="632" y="117"/>
                    <a:pt x="638" y="114"/>
                  </a:cubicBezTo>
                  <a:close/>
                  <a:moveTo>
                    <a:pt x="517" y="96"/>
                  </a:moveTo>
                  <a:cubicBezTo>
                    <a:pt x="513" y="92"/>
                    <a:pt x="512" y="85"/>
                    <a:pt x="512" y="76"/>
                  </a:cubicBezTo>
                  <a:cubicBezTo>
                    <a:pt x="512" y="73"/>
                    <a:pt x="512" y="73"/>
                    <a:pt x="512" y="73"/>
                  </a:cubicBezTo>
                  <a:cubicBezTo>
                    <a:pt x="512" y="64"/>
                    <a:pt x="513" y="57"/>
                    <a:pt x="517" y="52"/>
                  </a:cubicBezTo>
                  <a:cubicBezTo>
                    <a:pt x="520" y="48"/>
                    <a:pt x="525" y="46"/>
                    <a:pt x="531" y="46"/>
                  </a:cubicBezTo>
                  <a:cubicBezTo>
                    <a:pt x="536" y="46"/>
                    <a:pt x="540" y="47"/>
                    <a:pt x="543" y="50"/>
                  </a:cubicBezTo>
                  <a:cubicBezTo>
                    <a:pt x="546" y="53"/>
                    <a:pt x="547" y="57"/>
                    <a:pt x="548" y="62"/>
                  </a:cubicBezTo>
                  <a:cubicBezTo>
                    <a:pt x="566" y="62"/>
                    <a:pt x="566" y="62"/>
                    <a:pt x="566" y="62"/>
                  </a:cubicBezTo>
                  <a:cubicBezTo>
                    <a:pt x="565" y="53"/>
                    <a:pt x="562" y="45"/>
                    <a:pt x="556" y="39"/>
                  </a:cubicBezTo>
                  <a:cubicBezTo>
                    <a:pt x="549" y="33"/>
                    <a:pt x="541" y="30"/>
                    <a:pt x="531" y="30"/>
                  </a:cubicBezTo>
                  <a:cubicBezTo>
                    <a:pt x="519" y="30"/>
                    <a:pt x="510" y="34"/>
                    <a:pt x="503" y="42"/>
                  </a:cubicBezTo>
                  <a:cubicBezTo>
                    <a:pt x="496" y="50"/>
                    <a:pt x="493" y="60"/>
                    <a:pt x="493" y="73"/>
                  </a:cubicBezTo>
                  <a:cubicBezTo>
                    <a:pt x="493" y="75"/>
                    <a:pt x="493" y="75"/>
                    <a:pt x="493" y="75"/>
                  </a:cubicBezTo>
                  <a:cubicBezTo>
                    <a:pt x="493" y="88"/>
                    <a:pt x="496" y="99"/>
                    <a:pt x="503" y="107"/>
                  </a:cubicBezTo>
                  <a:cubicBezTo>
                    <a:pt x="510" y="114"/>
                    <a:pt x="519" y="118"/>
                    <a:pt x="531" y="118"/>
                  </a:cubicBezTo>
                  <a:cubicBezTo>
                    <a:pt x="537" y="118"/>
                    <a:pt x="543" y="117"/>
                    <a:pt x="548" y="114"/>
                  </a:cubicBezTo>
                  <a:cubicBezTo>
                    <a:pt x="553" y="112"/>
                    <a:pt x="558" y="108"/>
                    <a:pt x="561" y="103"/>
                  </a:cubicBezTo>
                  <a:cubicBezTo>
                    <a:pt x="564" y="99"/>
                    <a:pt x="565" y="94"/>
                    <a:pt x="566" y="89"/>
                  </a:cubicBezTo>
                  <a:cubicBezTo>
                    <a:pt x="548" y="89"/>
                    <a:pt x="548" y="89"/>
                    <a:pt x="548" y="89"/>
                  </a:cubicBezTo>
                  <a:cubicBezTo>
                    <a:pt x="547" y="93"/>
                    <a:pt x="546" y="96"/>
                    <a:pt x="543" y="99"/>
                  </a:cubicBezTo>
                  <a:cubicBezTo>
                    <a:pt x="540" y="102"/>
                    <a:pt x="536" y="103"/>
                    <a:pt x="531" y="103"/>
                  </a:cubicBezTo>
                  <a:cubicBezTo>
                    <a:pt x="525" y="103"/>
                    <a:pt x="520" y="101"/>
                    <a:pt x="517" y="96"/>
                  </a:cubicBezTo>
                  <a:close/>
                  <a:moveTo>
                    <a:pt x="455" y="101"/>
                  </a:moveTo>
                  <a:cubicBezTo>
                    <a:pt x="452" y="103"/>
                    <a:pt x="449" y="104"/>
                    <a:pt x="444" y="104"/>
                  </a:cubicBezTo>
                  <a:cubicBezTo>
                    <a:pt x="438" y="104"/>
                    <a:pt x="434" y="103"/>
                    <a:pt x="431" y="100"/>
                  </a:cubicBezTo>
                  <a:cubicBezTo>
                    <a:pt x="428" y="98"/>
                    <a:pt x="426" y="94"/>
                    <a:pt x="426" y="90"/>
                  </a:cubicBezTo>
                  <a:cubicBezTo>
                    <a:pt x="408" y="90"/>
                    <a:pt x="408" y="90"/>
                    <a:pt x="408" y="90"/>
                  </a:cubicBezTo>
                  <a:cubicBezTo>
                    <a:pt x="408" y="95"/>
                    <a:pt x="409" y="100"/>
                    <a:pt x="412" y="104"/>
                  </a:cubicBezTo>
                  <a:cubicBezTo>
                    <a:pt x="415" y="108"/>
                    <a:pt x="419" y="112"/>
                    <a:pt x="425" y="114"/>
                  </a:cubicBezTo>
                  <a:cubicBezTo>
                    <a:pt x="430" y="117"/>
                    <a:pt x="436" y="118"/>
                    <a:pt x="443" y="118"/>
                  </a:cubicBezTo>
                  <a:cubicBezTo>
                    <a:pt x="454" y="118"/>
                    <a:pt x="462" y="116"/>
                    <a:pt x="468" y="111"/>
                  </a:cubicBezTo>
                  <a:cubicBezTo>
                    <a:pt x="475" y="106"/>
                    <a:pt x="478" y="100"/>
                    <a:pt x="478" y="93"/>
                  </a:cubicBezTo>
                  <a:cubicBezTo>
                    <a:pt x="478" y="88"/>
                    <a:pt x="477" y="84"/>
                    <a:pt x="475" y="81"/>
                  </a:cubicBezTo>
                  <a:cubicBezTo>
                    <a:pt x="473" y="78"/>
                    <a:pt x="469" y="75"/>
                    <a:pt x="465" y="73"/>
                  </a:cubicBezTo>
                  <a:cubicBezTo>
                    <a:pt x="461" y="71"/>
                    <a:pt x="455" y="69"/>
                    <a:pt x="448" y="67"/>
                  </a:cubicBezTo>
                  <a:cubicBezTo>
                    <a:pt x="440" y="65"/>
                    <a:pt x="435" y="64"/>
                    <a:pt x="433" y="62"/>
                  </a:cubicBezTo>
                  <a:cubicBezTo>
                    <a:pt x="430" y="60"/>
                    <a:pt x="429" y="58"/>
                    <a:pt x="429" y="55"/>
                  </a:cubicBezTo>
                  <a:cubicBezTo>
                    <a:pt x="429" y="52"/>
                    <a:pt x="430" y="49"/>
                    <a:pt x="433" y="48"/>
                  </a:cubicBezTo>
                  <a:cubicBezTo>
                    <a:pt x="436" y="46"/>
                    <a:pt x="439" y="45"/>
                    <a:pt x="443" y="45"/>
                  </a:cubicBezTo>
                  <a:cubicBezTo>
                    <a:pt x="448" y="45"/>
                    <a:pt x="451" y="46"/>
                    <a:pt x="454" y="48"/>
                  </a:cubicBezTo>
                  <a:cubicBezTo>
                    <a:pt x="457" y="51"/>
                    <a:pt x="458" y="54"/>
                    <a:pt x="458" y="57"/>
                  </a:cubicBezTo>
                  <a:cubicBezTo>
                    <a:pt x="477" y="57"/>
                    <a:pt x="477" y="57"/>
                    <a:pt x="477" y="57"/>
                  </a:cubicBezTo>
                  <a:cubicBezTo>
                    <a:pt x="477" y="49"/>
                    <a:pt x="474" y="43"/>
                    <a:pt x="468" y="38"/>
                  </a:cubicBezTo>
                  <a:cubicBezTo>
                    <a:pt x="461" y="33"/>
                    <a:pt x="453" y="30"/>
                    <a:pt x="443" y="30"/>
                  </a:cubicBezTo>
                  <a:cubicBezTo>
                    <a:pt x="434" y="30"/>
                    <a:pt x="426" y="33"/>
                    <a:pt x="420" y="38"/>
                  </a:cubicBezTo>
                  <a:cubicBezTo>
                    <a:pt x="414" y="43"/>
                    <a:pt x="410" y="49"/>
                    <a:pt x="410" y="56"/>
                  </a:cubicBezTo>
                  <a:cubicBezTo>
                    <a:pt x="410" y="65"/>
                    <a:pt x="415" y="71"/>
                    <a:pt x="425" y="76"/>
                  </a:cubicBezTo>
                  <a:cubicBezTo>
                    <a:pt x="429" y="78"/>
                    <a:pt x="434" y="80"/>
                    <a:pt x="441" y="81"/>
                  </a:cubicBezTo>
                  <a:cubicBezTo>
                    <a:pt x="447" y="83"/>
                    <a:pt x="452" y="84"/>
                    <a:pt x="455" y="86"/>
                  </a:cubicBezTo>
                  <a:cubicBezTo>
                    <a:pt x="458" y="88"/>
                    <a:pt x="459" y="90"/>
                    <a:pt x="459" y="94"/>
                  </a:cubicBezTo>
                  <a:cubicBezTo>
                    <a:pt x="459" y="97"/>
                    <a:pt x="458" y="99"/>
                    <a:pt x="455" y="101"/>
                  </a:cubicBezTo>
                  <a:close/>
                  <a:moveTo>
                    <a:pt x="372" y="17"/>
                  </a:moveTo>
                  <a:cubicBezTo>
                    <a:pt x="373" y="19"/>
                    <a:pt x="376" y="20"/>
                    <a:pt x="380" y="20"/>
                  </a:cubicBezTo>
                  <a:cubicBezTo>
                    <a:pt x="383" y="20"/>
                    <a:pt x="386" y="19"/>
                    <a:pt x="387" y="17"/>
                  </a:cubicBezTo>
                  <a:cubicBezTo>
                    <a:pt x="389" y="15"/>
                    <a:pt x="390" y="13"/>
                    <a:pt x="390" y="10"/>
                  </a:cubicBezTo>
                  <a:cubicBezTo>
                    <a:pt x="390" y="7"/>
                    <a:pt x="389" y="5"/>
                    <a:pt x="387" y="3"/>
                  </a:cubicBezTo>
                  <a:cubicBezTo>
                    <a:pt x="386" y="1"/>
                    <a:pt x="383" y="0"/>
                    <a:pt x="380" y="0"/>
                  </a:cubicBezTo>
                  <a:cubicBezTo>
                    <a:pt x="376" y="0"/>
                    <a:pt x="373" y="1"/>
                    <a:pt x="372" y="3"/>
                  </a:cubicBezTo>
                  <a:cubicBezTo>
                    <a:pt x="370" y="5"/>
                    <a:pt x="369" y="7"/>
                    <a:pt x="369" y="10"/>
                  </a:cubicBezTo>
                  <a:cubicBezTo>
                    <a:pt x="369" y="13"/>
                    <a:pt x="370" y="15"/>
                    <a:pt x="372" y="17"/>
                  </a:cubicBezTo>
                  <a:close/>
                  <a:moveTo>
                    <a:pt x="389" y="32"/>
                  </a:moveTo>
                  <a:cubicBezTo>
                    <a:pt x="370" y="32"/>
                    <a:pt x="370" y="32"/>
                    <a:pt x="370" y="32"/>
                  </a:cubicBezTo>
                  <a:cubicBezTo>
                    <a:pt x="370" y="117"/>
                    <a:pt x="370" y="117"/>
                    <a:pt x="370" y="117"/>
                  </a:cubicBezTo>
                  <a:cubicBezTo>
                    <a:pt x="389" y="117"/>
                    <a:pt x="389" y="117"/>
                    <a:pt x="389" y="117"/>
                  </a:cubicBezTo>
                  <a:lnTo>
                    <a:pt x="389" y="32"/>
                  </a:lnTo>
                  <a:close/>
                  <a:moveTo>
                    <a:pt x="277" y="32"/>
                  </a:moveTo>
                  <a:cubicBezTo>
                    <a:pt x="277" y="117"/>
                    <a:pt x="277" y="117"/>
                    <a:pt x="277" y="117"/>
                  </a:cubicBezTo>
                  <a:cubicBezTo>
                    <a:pt x="296" y="117"/>
                    <a:pt x="296" y="117"/>
                    <a:pt x="296" y="117"/>
                  </a:cubicBezTo>
                  <a:cubicBezTo>
                    <a:pt x="296" y="56"/>
                    <a:pt x="296" y="56"/>
                    <a:pt x="296" y="56"/>
                  </a:cubicBezTo>
                  <a:cubicBezTo>
                    <a:pt x="300" y="49"/>
                    <a:pt x="306" y="46"/>
                    <a:pt x="314" y="46"/>
                  </a:cubicBezTo>
                  <a:cubicBezTo>
                    <a:pt x="319" y="46"/>
                    <a:pt x="323" y="47"/>
                    <a:pt x="325" y="50"/>
                  </a:cubicBezTo>
                  <a:cubicBezTo>
                    <a:pt x="327" y="52"/>
                    <a:pt x="328" y="56"/>
                    <a:pt x="328" y="62"/>
                  </a:cubicBezTo>
                  <a:cubicBezTo>
                    <a:pt x="328" y="117"/>
                    <a:pt x="328" y="117"/>
                    <a:pt x="328" y="117"/>
                  </a:cubicBezTo>
                  <a:cubicBezTo>
                    <a:pt x="347" y="117"/>
                    <a:pt x="347" y="117"/>
                    <a:pt x="347" y="117"/>
                  </a:cubicBezTo>
                  <a:cubicBezTo>
                    <a:pt x="347" y="61"/>
                    <a:pt x="347" y="61"/>
                    <a:pt x="347" y="61"/>
                  </a:cubicBezTo>
                  <a:cubicBezTo>
                    <a:pt x="347" y="41"/>
                    <a:pt x="338" y="30"/>
                    <a:pt x="321" y="30"/>
                  </a:cubicBezTo>
                  <a:cubicBezTo>
                    <a:pt x="310" y="30"/>
                    <a:pt x="302" y="34"/>
                    <a:pt x="296" y="42"/>
                  </a:cubicBezTo>
                  <a:cubicBezTo>
                    <a:pt x="295" y="32"/>
                    <a:pt x="295" y="32"/>
                    <a:pt x="295" y="32"/>
                  </a:cubicBezTo>
                  <a:lnTo>
                    <a:pt x="277" y="32"/>
                  </a:lnTo>
                  <a:close/>
                  <a:moveTo>
                    <a:pt x="186" y="32"/>
                  </a:moveTo>
                  <a:cubicBezTo>
                    <a:pt x="186" y="117"/>
                    <a:pt x="186" y="117"/>
                    <a:pt x="186" y="117"/>
                  </a:cubicBezTo>
                  <a:cubicBezTo>
                    <a:pt x="205" y="117"/>
                    <a:pt x="205" y="117"/>
                    <a:pt x="205" y="117"/>
                  </a:cubicBezTo>
                  <a:cubicBezTo>
                    <a:pt x="205" y="56"/>
                    <a:pt x="205" y="56"/>
                    <a:pt x="205" y="56"/>
                  </a:cubicBezTo>
                  <a:cubicBezTo>
                    <a:pt x="209" y="49"/>
                    <a:pt x="215" y="46"/>
                    <a:pt x="223" y="46"/>
                  </a:cubicBezTo>
                  <a:cubicBezTo>
                    <a:pt x="228" y="46"/>
                    <a:pt x="232" y="47"/>
                    <a:pt x="234" y="50"/>
                  </a:cubicBezTo>
                  <a:cubicBezTo>
                    <a:pt x="236" y="52"/>
                    <a:pt x="237" y="56"/>
                    <a:pt x="237" y="62"/>
                  </a:cubicBezTo>
                  <a:cubicBezTo>
                    <a:pt x="237" y="117"/>
                    <a:pt x="237" y="117"/>
                    <a:pt x="237" y="117"/>
                  </a:cubicBezTo>
                  <a:cubicBezTo>
                    <a:pt x="256" y="117"/>
                    <a:pt x="256" y="117"/>
                    <a:pt x="256" y="117"/>
                  </a:cubicBezTo>
                  <a:cubicBezTo>
                    <a:pt x="256" y="61"/>
                    <a:pt x="256" y="61"/>
                    <a:pt x="256" y="61"/>
                  </a:cubicBezTo>
                  <a:cubicBezTo>
                    <a:pt x="256" y="41"/>
                    <a:pt x="247" y="30"/>
                    <a:pt x="230" y="30"/>
                  </a:cubicBezTo>
                  <a:cubicBezTo>
                    <a:pt x="219" y="30"/>
                    <a:pt x="211" y="34"/>
                    <a:pt x="205" y="42"/>
                  </a:cubicBezTo>
                  <a:cubicBezTo>
                    <a:pt x="204" y="32"/>
                    <a:pt x="204" y="32"/>
                    <a:pt x="204" y="32"/>
                  </a:cubicBezTo>
                  <a:lnTo>
                    <a:pt x="186" y="32"/>
                  </a:lnTo>
                  <a:close/>
                  <a:moveTo>
                    <a:pt x="146" y="51"/>
                  </a:moveTo>
                  <a:cubicBezTo>
                    <a:pt x="149" y="54"/>
                    <a:pt x="151" y="59"/>
                    <a:pt x="151" y="65"/>
                  </a:cubicBezTo>
                  <a:cubicBezTo>
                    <a:pt x="151" y="66"/>
                    <a:pt x="151" y="66"/>
                    <a:pt x="151" y="66"/>
                  </a:cubicBezTo>
                  <a:cubicBezTo>
                    <a:pt x="115" y="66"/>
                    <a:pt x="115" y="66"/>
                    <a:pt x="115" y="66"/>
                  </a:cubicBezTo>
                  <a:cubicBezTo>
                    <a:pt x="116" y="60"/>
                    <a:pt x="118" y="55"/>
                    <a:pt x="121" y="51"/>
                  </a:cubicBezTo>
                  <a:cubicBezTo>
                    <a:pt x="124" y="47"/>
                    <a:pt x="129" y="46"/>
                    <a:pt x="134" y="46"/>
                  </a:cubicBezTo>
                  <a:cubicBezTo>
                    <a:pt x="139" y="46"/>
                    <a:pt x="143" y="47"/>
                    <a:pt x="146" y="51"/>
                  </a:cubicBezTo>
                  <a:close/>
                  <a:moveTo>
                    <a:pt x="155" y="114"/>
                  </a:moveTo>
                  <a:cubicBezTo>
                    <a:pt x="161" y="111"/>
                    <a:pt x="165" y="107"/>
                    <a:pt x="169" y="102"/>
                  </a:cubicBezTo>
                  <a:cubicBezTo>
                    <a:pt x="158" y="92"/>
                    <a:pt x="158" y="92"/>
                    <a:pt x="158" y="92"/>
                  </a:cubicBezTo>
                  <a:cubicBezTo>
                    <a:pt x="153" y="99"/>
                    <a:pt x="146" y="103"/>
                    <a:pt x="137" y="103"/>
                  </a:cubicBezTo>
                  <a:cubicBezTo>
                    <a:pt x="131" y="103"/>
                    <a:pt x="126" y="101"/>
                    <a:pt x="122" y="97"/>
                  </a:cubicBezTo>
                  <a:cubicBezTo>
                    <a:pt x="118" y="93"/>
                    <a:pt x="115" y="87"/>
                    <a:pt x="115" y="80"/>
                  </a:cubicBezTo>
                  <a:cubicBezTo>
                    <a:pt x="170" y="80"/>
                    <a:pt x="170" y="80"/>
                    <a:pt x="170" y="80"/>
                  </a:cubicBezTo>
                  <a:cubicBezTo>
                    <a:pt x="170" y="73"/>
                    <a:pt x="170" y="73"/>
                    <a:pt x="170" y="73"/>
                  </a:cubicBezTo>
                  <a:cubicBezTo>
                    <a:pt x="170" y="59"/>
                    <a:pt x="167" y="49"/>
                    <a:pt x="161" y="41"/>
                  </a:cubicBezTo>
                  <a:cubicBezTo>
                    <a:pt x="154" y="34"/>
                    <a:pt x="145" y="30"/>
                    <a:pt x="134" y="30"/>
                  </a:cubicBezTo>
                  <a:cubicBezTo>
                    <a:pt x="127" y="30"/>
                    <a:pt x="120" y="32"/>
                    <a:pt x="114" y="36"/>
                  </a:cubicBezTo>
                  <a:cubicBezTo>
                    <a:pt x="108" y="40"/>
                    <a:pt x="104" y="45"/>
                    <a:pt x="100" y="51"/>
                  </a:cubicBezTo>
                  <a:cubicBezTo>
                    <a:pt x="97" y="58"/>
                    <a:pt x="96" y="66"/>
                    <a:pt x="96" y="74"/>
                  </a:cubicBezTo>
                  <a:cubicBezTo>
                    <a:pt x="96" y="76"/>
                    <a:pt x="96" y="76"/>
                    <a:pt x="96" y="76"/>
                  </a:cubicBezTo>
                  <a:cubicBezTo>
                    <a:pt x="96" y="89"/>
                    <a:pt x="99" y="99"/>
                    <a:pt x="107" y="107"/>
                  </a:cubicBezTo>
                  <a:cubicBezTo>
                    <a:pt x="114" y="114"/>
                    <a:pt x="124" y="118"/>
                    <a:pt x="136" y="118"/>
                  </a:cubicBezTo>
                  <a:cubicBezTo>
                    <a:pt x="143" y="118"/>
                    <a:pt x="149" y="117"/>
                    <a:pt x="155" y="114"/>
                  </a:cubicBezTo>
                  <a:close/>
                  <a:moveTo>
                    <a:pt x="67" y="117"/>
                  </a:moveTo>
                  <a:cubicBezTo>
                    <a:pt x="90" y="117"/>
                    <a:pt x="90" y="117"/>
                    <a:pt x="90" y="117"/>
                  </a:cubicBezTo>
                  <a:cubicBezTo>
                    <a:pt x="45" y="53"/>
                    <a:pt x="45" y="53"/>
                    <a:pt x="45" y="53"/>
                  </a:cubicBezTo>
                  <a:cubicBezTo>
                    <a:pt x="88" y="3"/>
                    <a:pt x="88" y="3"/>
                    <a:pt x="88" y="3"/>
                  </a:cubicBezTo>
                  <a:cubicBezTo>
                    <a:pt x="64" y="3"/>
                    <a:pt x="64" y="3"/>
                    <a:pt x="64" y="3"/>
                  </a:cubicBezTo>
                  <a:cubicBezTo>
                    <a:pt x="31" y="43"/>
                    <a:pt x="31" y="43"/>
                    <a:pt x="31" y="4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3"/>
                    <a:pt x="20" y="3"/>
                    <a:pt x="2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20" y="117"/>
                    <a:pt x="20" y="117"/>
                    <a:pt x="20" y="117"/>
                  </a:cubicBezTo>
                  <a:cubicBezTo>
                    <a:pt x="20" y="81"/>
                    <a:pt x="20" y="81"/>
                    <a:pt x="20" y="81"/>
                  </a:cubicBezTo>
                  <a:cubicBezTo>
                    <a:pt x="32" y="67"/>
                    <a:pt x="32" y="67"/>
                    <a:pt x="32" y="67"/>
                  </a:cubicBezTo>
                  <a:lnTo>
                    <a:pt x="67" y="117"/>
                  </a:lnTo>
                  <a:close/>
                </a:path>
              </a:pathLst>
            </a:custGeom>
            <a:solidFill>
              <a:srgbClr val="5000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2" name="Freeform 8"/>
            <p:cNvSpPr>
              <a:spLocks noEditPoints="1"/>
            </p:cNvSpPr>
            <p:nvPr/>
          </p:nvSpPr>
          <p:spPr bwMode="auto">
            <a:xfrm>
              <a:off x="3942" y="865"/>
              <a:ext cx="837" cy="121"/>
            </a:xfrm>
            <a:custGeom>
              <a:avLst/>
              <a:gdLst>
                <a:gd name="T0" fmla="*/ 789 w 837"/>
                <a:gd name="T1" fmla="*/ 49 h 121"/>
                <a:gd name="T2" fmla="*/ 837 w 837"/>
                <a:gd name="T3" fmla="*/ 120 h 121"/>
                <a:gd name="T4" fmla="*/ 821 w 837"/>
                <a:gd name="T5" fmla="*/ 97 h 121"/>
                <a:gd name="T6" fmla="*/ 821 w 837"/>
                <a:gd name="T7" fmla="*/ 35 h 121"/>
                <a:gd name="T8" fmla="*/ 766 w 837"/>
                <a:gd name="T9" fmla="*/ 23 h 121"/>
                <a:gd name="T10" fmla="*/ 766 w 837"/>
                <a:gd name="T11" fmla="*/ 3 h 121"/>
                <a:gd name="T12" fmla="*/ 775 w 837"/>
                <a:gd name="T13" fmla="*/ 35 h 121"/>
                <a:gd name="T14" fmla="*/ 775 w 837"/>
                <a:gd name="T15" fmla="*/ 35 h 121"/>
                <a:gd name="T16" fmla="*/ 683 w 837"/>
                <a:gd name="T17" fmla="*/ 70 h 121"/>
                <a:gd name="T18" fmla="*/ 723 w 837"/>
                <a:gd name="T19" fmla="*/ 117 h 121"/>
                <a:gd name="T20" fmla="*/ 690 w 837"/>
                <a:gd name="T21" fmla="*/ 100 h 121"/>
                <a:gd name="T22" fmla="*/ 729 w 837"/>
                <a:gd name="T23" fmla="*/ 45 h 121"/>
                <a:gd name="T24" fmla="*/ 664 w 837"/>
                <a:gd name="T25" fmla="*/ 77 h 121"/>
                <a:gd name="T26" fmla="*/ 723 w 837"/>
                <a:gd name="T27" fmla="*/ 117 h 121"/>
                <a:gd name="T28" fmla="*/ 603 w 837"/>
                <a:gd name="T29" fmla="*/ 49 h 121"/>
                <a:gd name="T30" fmla="*/ 651 w 837"/>
                <a:gd name="T31" fmla="*/ 120 h 121"/>
                <a:gd name="T32" fmla="*/ 636 w 837"/>
                <a:gd name="T33" fmla="*/ 97 h 121"/>
                <a:gd name="T34" fmla="*/ 636 w 837"/>
                <a:gd name="T35" fmla="*/ 35 h 121"/>
                <a:gd name="T36" fmla="*/ 580 w 837"/>
                <a:gd name="T37" fmla="*/ 23 h 121"/>
                <a:gd name="T38" fmla="*/ 580 w 837"/>
                <a:gd name="T39" fmla="*/ 3 h 121"/>
                <a:gd name="T40" fmla="*/ 589 w 837"/>
                <a:gd name="T41" fmla="*/ 35 h 121"/>
                <a:gd name="T42" fmla="*/ 589 w 837"/>
                <a:gd name="T43" fmla="*/ 35 h 121"/>
                <a:gd name="T44" fmla="*/ 546 w 837"/>
                <a:gd name="T45" fmla="*/ 120 h 121"/>
                <a:gd name="T46" fmla="*/ 459 w 837"/>
                <a:gd name="T47" fmla="*/ 84 h 121"/>
                <a:gd name="T48" fmla="*/ 478 w 837"/>
                <a:gd name="T49" fmla="*/ 103 h 121"/>
                <a:gd name="T50" fmla="*/ 508 w 837"/>
                <a:gd name="T51" fmla="*/ 119 h 121"/>
                <a:gd name="T52" fmla="*/ 472 w 837"/>
                <a:gd name="T53" fmla="*/ 34 h 121"/>
                <a:gd name="T54" fmla="*/ 456 w 837"/>
                <a:gd name="T55" fmla="*/ 60 h 121"/>
                <a:gd name="T56" fmla="*/ 485 w 837"/>
                <a:gd name="T57" fmla="*/ 63 h 121"/>
                <a:gd name="T58" fmla="*/ 435 w 837"/>
                <a:gd name="T59" fmla="*/ 96 h 121"/>
                <a:gd name="T60" fmla="*/ 488 w 837"/>
                <a:gd name="T61" fmla="*/ 120 h 121"/>
                <a:gd name="T62" fmla="*/ 416 w 837"/>
                <a:gd name="T63" fmla="*/ 35 h 121"/>
                <a:gd name="T64" fmla="*/ 365 w 837"/>
                <a:gd name="T65" fmla="*/ 90 h 121"/>
                <a:gd name="T66" fmla="*/ 353 w 837"/>
                <a:gd name="T67" fmla="*/ 113 h 121"/>
                <a:gd name="T68" fmla="*/ 306 w 837"/>
                <a:gd name="T69" fmla="*/ 104 h 121"/>
                <a:gd name="T70" fmla="*/ 258 w 837"/>
                <a:gd name="T71" fmla="*/ 93 h 121"/>
                <a:gd name="T72" fmla="*/ 319 w 837"/>
                <a:gd name="T73" fmla="*/ 114 h 121"/>
                <a:gd name="T74" fmla="*/ 298 w 837"/>
                <a:gd name="T75" fmla="*/ 70 h 121"/>
                <a:gd name="T76" fmla="*/ 294 w 837"/>
                <a:gd name="T77" fmla="*/ 48 h 121"/>
                <a:gd name="T78" fmla="*/ 318 w 837"/>
                <a:gd name="T79" fmla="*/ 41 h 121"/>
                <a:gd name="T80" fmla="*/ 275 w 837"/>
                <a:gd name="T81" fmla="*/ 79 h 121"/>
                <a:gd name="T82" fmla="*/ 306 w 837"/>
                <a:gd name="T83" fmla="*/ 104 h 121"/>
                <a:gd name="T84" fmla="*/ 248 w 837"/>
                <a:gd name="T85" fmla="*/ 35 h 121"/>
                <a:gd name="T86" fmla="*/ 196 w 837"/>
                <a:gd name="T87" fmla="*/ 0 h 121"/>
                <a:gd name="T88" fmla="*/ 196 w 837"/>
                <a:gd name="T89" fmla="*/ 92 h 121"/>
                <a:gd name="T90" fmla="*/ 141 w 837"/>
                <a:gd name="T91" fmla="*/ 68 h 121"/>
                <a:gd name="T92" fmla="*/ 124 w 837"/>
                <a:gd name="T93" fmla="*/ 49 h 121"/>
                <a:gd name="T94" fmla="*/ 148 w 837"/>
                <a:gd name="T95" fmla="*/ 96 h 121"/>
                <a:gd name="T96" fmla="*/ 160 w 837"/>
                <a:gd name="T97" fmla="*/ 84 h 121"/>
                <a:gd name="T98" fmla="*/ 104 w 837"/>
                <a:gd name="T99" fmla="*/ 39 h 121"/>
                <a:gd name="T100" fmla="*/ 96 w 837"/>
                <a:gd name="T101" fmla="*/ 110 h 121"/>
                <a:gd name="T102" fmla="*/ 36 w 837"/>
                <a:gd name="T103" fmla="*/ 107 h 121"/>
                <a:gd name="T104" fmla="*/ 5 w 837"/>
                <a:gd name="T105" fmla="*/ 107 h 121"/>
                <a:gd name="T106" fmla="*/ 70 w 837"/>
                <a:gd name="T107" fmla="*/ 96 h 121"/>
                <a:gd name="T108" fmla="*/ 25 w 837"/>
                <a:gd name="T109" fmla="*/ 65 h 121"/>
                <a:gd name="T110" fmla="*/ 46 w 837"/>
                <a:gd name="T111" fmla="*/ 52 h 121"/>
                <a:gd name="T112" fmla="*/ 36 w 837"/>
                <a:gd name="T113" fmla="*/ 34 h 121"/>
                <a:gd name="T114" fmla="*/ 33 w 837"/>
                <a:gd name="T115" fmla="*/ 84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37" h="121">
                  <a:moveTo>
                    <a:pt x="802" y="15"/>
                  </a:moveTo>
                  <a:cubicBezTo>
                    <a:pt x="802" y="35"/>
                    <a:pt x="802" y="35"/>
                    <a:pt x="802" y="35"/>
                  </a:cubicBezTo>
                  <a:cubicBezTo>
                    <a:pt x="789" y="35"/>
                    <a:pt x="789" y="35"/>
                    <a:pt x="789" y="35"/>
                  </a:cubicBezTo>
                  <a:cubicBezTo>
                    <a:pt x="789" y="49"/>
                    <a:pt x="789" y="49"/>
                    <a:pt x="789" y="49"/>
                  </a:cubicBezTo>
                  <a:cubicBezTo>
                    <a:pt x="802" y="49"/>
                    <a:pt x="802" y="49"/>
                    <a:pt x="802" y="49"/>
                  </a:cubicBezTo>
                  <a:cubicBezTo>
                    <a:pt x="802" y="97"/>
                    <a:pt x="802" y="97"/>
                    <a:pt x="802" y="97"/>
                  </a:cubicBezTo>
                  <a:cubicBezTo>
                    <a:pt x="802" y="113"/>
                    <a:pt x="810" y="121"/>
                    <a:pt x="824" y="121"/>
                  </a:cubicBezTo>
                  <a:cubicBezTo>
                    <a:pt x="828" y="121"/>
                    <a:pt x="833" y="121"/>
                    <a:pt x="837" y="120"/>
                  </a:cubicBezTo>
                  <a:cubicBezTo>
                    <a:pt x="837" y="105"/>
                    <a:pt x="837" y="105"/>
                    <a:pt x="837" y="105"/>
                  </a:cubicBezTo>
                  <a:cubicBezTo>
                    <a:pt x="835" y="105"/>
                    <a:pt x="832" y="106"/>
                    <a:pt x="830" y="106"/>
                  </a:cubicBezTo>
                  <a:cubicBezTo>
                    <a:pt x="827" y="106"/>
                    <a:pt x="825" y="105"/>
                    <a:pt x="823" y="104"/>
                  </a:cubicBezTo>
                  <a:cubicBezTo>
                    <a:pt x="822" y="102"/>
                    <a:pt x="821" y="100"/>
                    <a:pt x="821" y="97"/>
                  </a:cubicBezTo>
                  <a:cubicBezTo>
                    <a:pt x="821" y="49"/>
                    <a:pt x="821" y="49"/>
                    <a:pt x="821" y="49"/>
                  </a:cubicBezTo>
                  <a:cubicBezTo>
                    <a:pt x="836" y="49"/>
                    <a:pt x="836" y="49"/>
                    <a:pt x="836" y="49"/>
                  </a:cubicBezTo>
                  <a:cubicBezTo>
                    <a:pt x="836" y="35"/>
                    <a:pt x="836" y="35"/>
                    <a:pt x="836" y="35"/>
                  </a:cubicBezTo>
                  <a:cubicBezTo>
                    <a:pt x="821" y="35"/>
                    <a:pt x="821" y="35"/>
                    <a:pt x="821" y="35"/>
                  </a:cubicBezTo>
                  <a:cubicBezTo>
                    <a:pt x="821" y="15"/>
                    <a:pt x="821" y="15"/>
                    <a:pt x="821" y="15"/>
                  </a:cubicBezTo>
                  <a:lnTo>
                    <a:pt x="802" y="15"/>
                  </a:lnTo>
                  <a:close/>
                  <a:moveTo>
                    <a:pt x="758" y="20"/>
                  </a:moveTo>
                  <a:cubicBezTo>
                    <a:pt x="760" y="22"/>
                    <a:pt x="762" y="23"/>
                    <a:pt x="766" y="23"/>
                  </a:cubicBezTo>
                  <a:cubicBezTo>
                    <a:pt x="769" y="23"/>
                    <a:pt x="772" y="22"/>
                    <a:pt x="774" y="20"/>
                  </a:cubicBezTo>
                  <a:cubicBezTo>
                    <a:pt x="775" y="18"/>
                    <a:pt x="776" y="16"/>
                    <a:pt x="776" y="13"/>
                  </a:cubicBezTo>
                  <a:cubicBezTo>
                    <a:pt x="776" y="10"/>
                    <a:pt x="775" y="8"/>
                    <a:pt x="774" y="6"/>
                  </a:cubicBezTo>
                  <a:cubicBezTo>
                    <a:pt x="772" y="4"/>
                    <a:pt x="769" y="3"/>
                    <a:pt x="766" y="3"/>
                  </a:cubicBezTo>
                  <a:cubicBezTo>
                    <a:pt x="762" y="3"/>
                    <a:pt x="760" y="4"/>
                    <a:pt x="758" y="6"/>
                  </a:cubicBezTo>
                  <a:cubicBezTo>
                    <a:pt x="756" y="8"/>
                    <a:pt x="755" y="10"/>
                    <a:pt x="755" y="13"/>
                  </a:cubicBezTo>
                  <a:cubicBezTo>
                    <a:pt x="755" y="16"/>
                    <a:pt x="756" y="18"/>
                    <a:pt x="758" y="20"/>
                  </a:cubicBezTo>
                  <a:close/>
                  <a:moveTo>
                    <a:pt x="775" y="35"/>
                  </a:moveTo>
                  <a:cubicBezTo>
                    <a:pt x="756" y="35"/>
                    <a:pt x="756" y="35"/>
                    <a:pt x="756" y="35"/>
                  </a:cubicBezTo>
                  <a:cubicBezTo>
                    <a:pt x="756" y="120"/>
                    <a:pt x="756" y="120"/>
                    <a:pt x="756" y="120"/>
                  </a:cubicBezTo>
                  <a:cubicBezTo>
                    <a:pt x="775" y="120"/>
                    <a:pt x="775" y="120"/>
                    <a:pt x="775" y="120"/>
                  </a:cubicBezTo>
                  <a:lnTo>
                    <a:pt x="775" y="35"/>
                  </a:lnTo>
                  <a:close/>
                  <a:moveTo>
                    <a:pt x="714" y="54"/>
                  </a:moveTo>
                  <a:cubicBezTo>
                    <a:pt x="717" y="57"/>
                    <a:pt x="719" y="62"/>
                    <a:pt x="719" y="68"/>
                  </a:cubicBezTo>
                  <a:cubicBezTo>
                    <a:pt x="719" y="70"/>
                    <a:pt x="719" y="70"/>
                    <a:pt x="719" y="70"/>
                  </a:cubicBezTo>
                  <a:cubicBezTo>
                    <a:pt x="683" y="70"/>
                    <a:pt x="683" y="70"/>
                    <a:pt x="683" y="70"/>
                  </a:cubicBezTo>
                  <a:cubicBezTo>
                    <a:pt x="684" y="63"/>
                    <a:pt x="686" y="58"/>
                    <a:pt x="689" y="54"/>
                  </a:cubicBezTo>
                  <a:cubicBezTo>
                    <a:pt x="693" y="51"/>
                    <a:pt x="697" y="49"/>
                    <a:pt x="702" y="49"/>
                  </a:cubicBezTo>
                  <a:cubicBezTo>
                    <a:pt x="707" y="49"/>
                    <a:pt x="711" y="51"/>
                    <a:pt x="714" y="54"/>
                  </a:cubicBezTo>
                  <a:close/>
                  <a:moveTo>
                    <a:pt x="723" y="117"/>
                  </a:moveTo>
                  <a:cubicBezTo>
                    <a:pt x="729" y="114"/>
                    <a:pt x="733" y="111"/>
                    <a:pt x="737" y="105"/>
                  </a:cubicBezTo>
                  <a:cubicBezTo>
                    <a:pt x="727" y="96"/>
                    <a:pt x="727" y="96"/>
                    <a:pt x="727" y="96"/>
                  </a:cubicBezTo>
                  <a:cubicBezTo>
                    <a:pt x="721" y="103"/>
                    <a:pt x="714" y="106"/>
                    <a:pt x="705" y="106"/>
                  </a:cubicBezTo>
                  <a:cubicBezTo>
                    <a:pt x="699" y="106"/>
                    <a:pt x="694" y="104"/>
                    <a:pt x="690" y="100"/>
                  </a:cubicBezTo>
                  <a:cubicBezTo>
                    <a:pt x="686" y="96"/>
                    <a:pt x="683" y="91"/>
                    <a:pt x="683" y="84"/>
                  </a:cubicBezTo>
                  <a:cubicBezTo>
                    <a:pt x="738" y="84"/>
                    <a:pt x="738" y="84"/>
                    <a:pt x="738" y="84"/>
                  </a:cubicBezTo>
                  <a:cubicBezTo>
                    <a:pt x="738" y="76"/>
                    <a:pt x="738" y="76"/>
                    <a:pt x="738" y="76"/>
                  </a:cubicBezTo>
                  <a:cubicBezTo>
                    <a:pt x="738" y="62"/>
                    <a:pt x="735" y="52"/>
                    <a:pt x="729" y="45"/>
                  </a:cubicBezTo>
                  <a:cubicBezTo>
                    <a:pt x="722" y="37"/>
                    <a:pt x="714" y="34"/>
                    <a:pt x="702" y="34"/>
                  </a:cubicBezTo>
                  <a:cubicBezTo>
                    <a:pt x="695" y="34"/>
                    <a:pt x="688" y="35"/>
                    <a:pt x="682" y="39"/>
                  </a:cubicBezTo>
                  <a:cubicBezTo>
                    <a:pt x="676" y="43"/>
                    <a:pt x="672" y="48"/>
                    <a:pt x="669" y="55"/>
                  </a:cubicBezTo>
                  <a:cubicBezTo>
                    <a:pt x="665" y="61"/>
                    <a:pt x="664" y="69"/>
                    <a:pt x="664" y="77"/>
                  </a:cubicBezTo>
                  <a:cubicBezTo>
                    <a:pt x="664" y="80"/>
                    <a:pt x="664" y="80"/>
                    <a:pt x="664" y="80"/>
                  </a:cubicBezTo>
                  <a:cubicBezTo>
                    <a:pt x="664" y="92"/>
                    <a:pt x="667" y="102"/>
                    <a:pt x="675" y="110"/>
                  </a:cubicBezTo>
                  <a:cubicBezTo>
                    <a:pt x="682" y="118"/>
                    <a:pt x="692" y="121"/>
                    <a:pt x="704" y="121"/>
                  </a:cubicBezTo>
                  <a:cubicBezTo>
                    <a:pt x="711" y="121"/>
                    <a:pt x="718" y="120"/>
                    <a:pt x="723" y="117"/>
                  </a:cubicBezTo>
                  <a:close/>
                  <a:moveTo>
                    <a:pt x="617" y="15"/>
                  </a:moveTo>
                  <a:cubicBezTo>
                    <a:pt x="617" y="35"/>
                    <a:pt x="617" y="35"/>
                    <a:pt x="617" y="35"/>
                  </a:cubicBezTo>
                  <a:cubicBezTo>
                    <a:pt x="603" y="35"/>
                    <a:pt x="603" y="35"/>
                    <a:pt x="603" y="35"/>
                  </a:cubicBezTo>
                  <a:cubicBezTo>
                    <a:pt x="603" y="49"/>
                    <a:pt x="603" y="49"/>
                    <a:pt x="603" y="49"/>
                  </a:cubicBezTo>
                  <a:cubicBezTo>
                    <a:pt x="617" y="49"/>
                    <a:pt x="617" y="49"/>
                    <a:pt x="617" y="49"/>
                  </a:cubicBezTo>
                  <a:cubicBezTo>
                    <a:pt x="617" y="97"/>
                    <a:pt x="617" y="97"/>
                    <a:pt x="617" y="97"/>
                  </a:cubicBezTo>
                  <a:cubicBezTo>
                    <a:pt x="617" y="113"/>
                    <a:pt x="624" y="121"/>
                    <a:pt x="638" y="121"/>
                  </a:cubicBezTo>
                  <a:cubicBezTo>
                    <a:pt x="642" y="121"/>
                    <a:pt x="647" y="121"/>
                    <a:pt x="651" y="120"/>
                  </a:cubicBezTo>
                  <a:cubicBezTo>
                    <a:pt x="651" y="105"/>
                    <a:pt x="651" y="105"/>
                    <a:pt x="651" y="105"/>
                  </a:cubicBezTo>
                  <a:cubicBezTo>
                    <a:pt x="649" y="105"/>
                    <a:pt x="647" y="106"/>
                    <a:pt x="644" y="106"/>
                  </a:cubicBezTo>
                  <a:cubicBezTo>
                    <a:pt x="641" y="106"/>
                    <a:pt x="639" y="105"/>
                    <a:pt x="637" y="104"/>
                  </a:cubicBezTo>
                  <a:cubicBezTo>
                    <a:pt x="636" y="102"/>
                    <a:pt x="636" y="100"/>
                    <a:pt x="636" y="97"/>
                  </a:cubicBezTo>
                  <a:cubicBezTo>
                    <a:pt x="636" y="49"/>
                    <a:pt x="636" y="49"/>
                    <a:pt x="636" y="49"/>
                  </a:cubicBezTo>
                  <a:cubicBezTo>
                    <a:pt x="650" y="49"/>
                    <a:pt x="650" y="49"/>
                    <a:pt x="650" y="49"/>
                  </a:cubicBezTo>
                  <a:cubicBezTo>
                    <a:pt x="650" y="35"/>
                    <a:pt x="650" y="35"/>
                    <a:pt x="650" y="35"/>
                  </a:cubicBezTo>
                  <a:cubicBezTo>
                    <a:pt x="636" y="35"/>
                    <a:pt x="636" y="35"/>
                    <a:pt x="636" y="35"/>
                  </a:cubicBezTo>
                  <a:cubicBezTo>
                    <a:pt x="636" y="15"/>
                    <a:pt x="636" y="15"/>
                    <a:pt x="636" y="15"/>
                  </a:cubicBezTo>
                  <a:lnTo>
                    <a:pt x="617" y="15"/>
                  </a:lnTo>
                  <a:close/>
                  <a:moveTo>
                    <a:pt x="572" y="20"/>
                  </a:moveTo>
                  <a:cubicBezTo>
                    <a:pt x="574" y="22"/>
                    <a:pt x="576" y="23"/>
                    <a:pt x="580" y="23"/>
                  </a:cubicBezTo>
                  <a:cubicBezTo>
                    <a:pt x="583" y="23"/>
                    <a:pt x="586" y="22"/>
                    <a:pt x="588" y="20"/>
                  </a:cubicBezTo>
                  <a:cubicBezTo>
                    <a:pt x="590" y="18"/>
                    <a:pt x="591" y="16"/>
                    <a:pt x="591" y="13"/>
                  </a:cubicBezTo>
                  <a:cubicBezTo>
                    <a:pt x="591" y="10"/>
                    <a:pt x="590" y="8"/>
                    <a:pt x="588" y="6"/>
                  </a:cubicBezTo>
                  <a:cubicBezTo>
                    <a:pt x="586" y="4"/>
                    <a:pt x="583" y="3"/>
                    <a:pt x="580" y="3"/>
                  </a:cubicBezTo>
                  <a:cubicBezTo>
                    <a:pt x="576" y="3"/>
                    <a:pt x="574" y="4"/>
                    <a:pt x="572" y="6"/>
                  </a:cubicBezTo>
                  <a:cubicBezTo>
                    <a:pt x="570" y="8"/>
                    <a:pt x="569" y="10"/>
                    <a:pt x="569" y="13"/>
                  </a:cubicBezTo>
                  <a:cubicBezTo>
                    <a:pt x="569" y="16"/>
                    <a:pt x="570" y="18"/>
                    <a:pt x="572" y="20"/>
                  </a:cubicBezTo>
                  <a:close/>
                  <a:moveTo>
                    <a:pt x="589" y="35"/>
                  </a:moveTo>
                  <a:cubicBezTo>
                    <a:pt x="570" y="35"/>
                    <a:pt x="570" y="35"/>
                    <a:pt x="570" y="35"/>
                  </a:cubicBezTo>
                  <a:cubicBezTo>
                    <a:pt x="570" y="120"/>
                    <a:pt x="570" y="120"/>
                    <a:pt x="570" y="120"/>
                  </a:cubicBezTo>
                  <a:cubicBezTo>
                    <a:pt x="589" y="120"/>
                    <a:pt x="589" y="120"/>
                    <a:pt x="589" y="120"/>
                  </a:cubicBezTo>
                  <a:lnTo>
                    <a:pt x="589" y="35"/>
                  </a:lnTo>
                  <a:close/>
                  <a:moveTo>
                    <a:pt x="546" y="0"/>
                  </a:moveTo>
                  <a:cubicBezTo>
                    <a:pt x="527" y="0"/>
                    <a:pt x="527" y="0"/>
                    <a:pt x="527" y="0"/>
                  </a:cubicBezTo>
                  <a:cubicBezTo>
                    <a:pt x="527" y="120"/>
                    <a:pt x="527" y="120"/>
                    <a:pt x="527" y="120"/>
                  </a:cubicBezTo>
                  <a:cubicBezTo>
                    <a:pt x="546" y="120"/>
                    <a:pt x="546" y="120"/>
                    <a:pt x="546" y="120"/>
                  </a:cubicBezTo>
                  <a:lnTo>
                    <a:pt x="546" y="0"/>
                  </a:lnTo>
                  <a:close/>
                  <a:moveTo>
                    <a:pt x="458" y="103"/>
                  </a:moveTo>
                  <a:cubicBezTo>
                    <a:pt x="455" y="101"/>
                    <a:pt x="454" y="98"/>
                    <a:pt x="454" y="94"/>
                  </a:cubicBezTo>
                  <a:cubicBezTo>
                    <a:pt x="454" y="90"/>
                    <a:pt x="456" y="86"/>
                    <a:pt x="459" y="84"/>
                  </a:cubicBezTo>
                  <a:cubicBezTo>
                    <a:pt x="463" y="81"/>
                    <a:pt x="468" y="80"/>
                    <a:pt x="475" y="80"/>
                  </a:cubicBezTo>
                  <a:cubicBezTo>
                    <a:pt x="485" y="80"/>
                    <a:pt x="485" y="80"/>
                    <a:pt x="485" y="80"/>
                  </a:cubicBezTo>
                  <a:cubicBezTo>
                    <a:pt x="485" y="96"/>
                    <a:pt x="485" y="96"/>
                    <a:pt x="485" y="96"/>
                  </a:cubicBezTo>
                  <a:cubicBezTo>
                    <a:pt x="484" y="99"/>
                    <a:pt x="481" y="102"/>
                    <a:pt x="478" y="103"/>
                  </a:cubicBezTo>
                  <a:cubicBezTo>
                    <a:pt x="475" y="105"/>
                    <a:pt x="471" y="106"/>
                    <a:pt x="467" y="106"/>
                  </a:cubicBezTo>
                  <a:cubicBezTo>
                    <a:pt x="463" y="106"/>
                    <a:pt x="460" y="105"/>
                    <a:pt x="458" y="103"/>
                  </a:cubicBezTo>
                  <a:close/>
                  <a:moveTo>
                    <a:pt x="508" y="120"/>
                  </a:moveTo>
                  <a:cubicBezTo>
                    <a:pt x="508" y="119"/>
                    <a:pt x="508" y="119"/>
                    <a:pt x="508" y="119"/>
                  </a:cubicBezTo>
                  <a:cubicBezTo>
                    <a:pt x="505" y="114"/>
                    <a:pt x="504" y="108"/>
                    <a:pt x="504" y="100"/>
                  </a:cubicBezTo>
                  <a:cubicBezTo>
                    <a:pt x="504" y="62"/>
                    <a:pt x="504" y="62"/>
                    <a:pt x="504" y="62"/>
                  </a:cubicBezTo>
                  <a:cubicBezTo>
                    <a:pt x="504" y="53"/>
                    <a:pt x="501" y="46"/>
                    <a:pt x="495" y="41"/>
                  </a:cubicBezTo>
                  <a:cubicBezTo>
                    <a:pt x="489" y="36"/>
                    <a:pt x="481" y="34"/>
                    <a:pt x="472" y="34"/>
                  </a:cubicBezTo>
                  <a:cubicBezTo>
                    <a:pt x="465" y="34"/>
                    <a:pt x="459" y="35"/>
                    <a:pt x="454" y="37"/>
                  </a:cubicBezTo>
                  <a:cubicBezTo>
                    <a:pt x="449" y="39"/>
                    <a:pt x="444" y="43"/>
                    <a:pt x="441" y="47"/>
                  </a:cubicBezTo>
                  <a:cubicBezTo>
                    <a:pt x="438" y="51"/>
                    <a:pt x="437" y="55"/>
                    <a:pt x="437" y="60"/>
                  </a:cubicBezTo>
                  <a:cubicBezTo>
                    <a:pt x="456" y="60"/>
                    <a:pt x="456" y="60"/>
                    <a:pt x="456" y="60"/>
                  </a:cubicBezTo>
                  <a:cubicBezTo>
                    <a:pt x="456" y="56"/>
                    <a:pt x="457" y="54"/>
                    <a:pt x="460" y="51"/>
                  </a:cubicBezTo>
                  <a:cubicBezTo>
                    <a:pt x="463" y="49"/>
                    <a:pt x="466" y="48"/>
                    <a:pt x="470" y="48"/>
                  </a:cubicBezTo>
                  <a:cubicBezTo>
                    <a:pt x="475" y="48"/>
                    <a:pt x="479" y="49"/>
                    <a:pt x="482" y="52"/>
                  </a:cubicBezTo>
                  <a:cubicBezTo>
                    <a:pt x="484" y="55"/>
                    <a:pt x="485" y="58"/>
                    <a:pt x="485" y="63"/>
                  </a:cubicBezTo>
                  <a:cubicBezTo>
                    <a:pt x="485" y="68"/>
                    <a:pt x="485" y="68"/>
                    <a:pt x="485" y="68"/>
                  </a:cubicBezTo>
                  <a:cubicBezTo>
                    <a:pt x="474" y="68"/>
                    <a:pt x="474" y="68"/>
                    <a:pt x="474" y="68"/>
                  </a:cubicBezTo>
                  <a:cubicBezTo>
                    <a:pt x="461" y="68"/>
                    <a:pt x="452" y="71"/>
                    <a:pt x="445" y="75"/>
                  </a:cubicBezTo>
                  <a:cubicBezTo>
                    <a:pt x="438" y="80"/>
                    <a:pt x="435" y="87"/>
                    <a:pt x="435" y="96"/>
                  </a:cubicBezTo>
                  <a:cubicBezTo>
                    <a:pt x="435" y="103"/>
                    <a:pt x="438" y="109"/>
                    <a:pt x="443" y="114"/>
                  </a:cubicBezTo>
                  <a:cubicBezTo>
                    <a:pt x="448" y="119"/>
                    <a:pt x="455" y="121"/>
                    <a:pt x="464" y="121"/>
                  </a:cubicBezTo>
                  <a:cubicBezTo>
                    <a:pt x="473" y="121"/>
                    <a:pt x="480" y="118"/>
                    <a:pt x="486" y="112"/>
                  </a:cubicBezTo>
                  <a:cubicBezTo>
                    <a:pt x="487" y="116"/>
                    <a:pt x="487" y="118"/>
                    <a:pt x="488" y="120"/>
                  </a:cubicBezTo>
                  <a:lnTo>
                    <a:pt x="508" y="120"/>
                  </a:lnTo>
                  <a:close/>
                  <a:moveTo>
                    <a:pt x="398" y="120"/>
                  </a:moveTo>
                  <a:cubicBezTo>
                    <a:pt x="416" y="120"/>
                    <a:pt x="416" y="120"/>
                    <a:pt x="416" y="120"/>
                  </a:cubicBezTo>
                  <a:cubicBezTo>
                    <a:pt x="416" y="35"/>
                    <a:pt x="416" y="35"/>
                    <a:pt x="416" y="35"/>
                  </a:cubicBezTo>
                  <a:cubicBezTo>
                    <a:pt x="397" y="35"/>
                    <a:pt x="397" y="35"/>
                    <a:pt x="397" y="35"/>
                  </a:cubicBezTo>
                  <a:cubicBezTo>
                    <a:pt x="397" y="96"/>
                    <a:pt x="397" y="96"/>
                    <a:pt x="397" y="96"/>
                  </a:cubicBezTo>
                  <a:cubicBezTo>
                    <a:pt x="394" y="103"/>
                    <a:pt x="388" y="106"/>
                    <a:pt x="379" y="106"/>
                  </a:cubicBezTo>
                  <a:cubicBezTo>
                    <a:pt x="370" y="106"/>
                    <a:pt x="365" y="101"/>
                    <a:pt x="365" y="90"/>
                  </a:cubicBezTo>
                  <a:cubicBezTo>
                    <a:pt x="365" y="35"/>
                    <a:pt x="365" y="35"/>
                    <a:pt x="365" y="35"/>
                  </a:cubicBezTo>
                  <a:cubicBezTo>
                    <a:pt x="346" y="35"/>
                    <a:pt x="346" y="35"/>
                    <a:pt x="346" y="35"/>
                  </a:cubicBezTo>
                  <a:cubicBezTo>
                    <a:pt x="346" y="90"/>
                    <a:pt x="346" y="90"/>
                    <a:pt x="346" y="90"/>
                  </a:cubicBezTo>
                  <a:cubicBezTo>
                    <a:pt x="346" y="100"/>
                    <a:pt x="349" y="108"/>
                    <a:pt x="353" y="113"/>
                  </a:cubicBezTo>
                  <a:cubicBezTo>
                    <a:pt x="358" y="119"/>
                    <a:pt x="365" y="121"/>
                    <a:pt x="374" y="121"/>
                  </a:cubicBezTo>
                  <a:cubicBezTo>
                    <a:pt x="384" y="121"/>
                    <a:pt x="392" y="118"/>
                    <a:pt x="398" y="112"/>
                  </a:cubicBezTo>
                  <a:lnTo>
                    <a:pt x="398" y="120"/>
                  </a:lnTo>
                  <a:close/>
                  <a:moveTo>
                    <a:pt x="306" y="104"/>
                  </a:moveTo>
                  <a:cubicBezTo>
                    <a:pt x="303" y="106"/>
                    <a:pt x="299" y="107"/>
                    <a:pt x="294" y="107"/>
                  </a:cubicBezTo>
                  <a:cubicBezTo>
                    <a:pt x="289" y="107"/>
                    <a:pt x="285" y="106"/>
                    <a:pt x="282" y="104"/>
                  </a:cubicBezTo>
                  <a:cubicBezTo>
                    <a:pt x="279" y="101"/>
                    <a:pt x="277" y="98"/>
                    <a:pt x="277" y="93"/>
                  </a:cubicBezTo>
                  <a:cubicBezTo>
                    <a:pt x="258" y="93"/>
                    <a:pt x="258" y="93"/>
                    <a:pt x="258" y="93"/>
                  </a:cubicBezTo>
                  <a:cubicBezTo>
                    <a:pt x="258" y="98"/>
                    <a:pt x="260" y="103"/>
                    <a:pt x="263" y="107"/>
                  </a:cubicBezTo>
                  <a:cubicBezTo>
                    <a:pt x="266" y="112"/>
                    <a:pt x="270" y="115"/>
                    <a:pt x="275" y="118"/>
                  </a:cubicBezTo>
                  <a:cubicBezTo>
                    <a:pt x="281" y="120"/>
                    <a:pt x="287" y="121"/>
                    <a:pt x="294" y="121"/>
                  </a:cubicBezTo>
                  <a:cubicBezTo>
                    <a:pt x="304" y="121"/>
                    <a:pt x="312" y="119"/>
                    <a:pt x="319" y="114"/>
                  </a:cubicBezTo>
                  <a:cubicBezTo>
                    <a:pt x="325" y="110"/>
                    <a:pt x="328" y="103"/>
                    <a:pt x="328" y="96"/>
                  </a:cubicBezTo>
                  <a:cubicBezTo>
                    <a:pt x="328" y="91"/>
                    <a:pt x="327" y="87"/>
                    <a:pt x="325" y="84"/>
                  </a:cubicBezTo>
                  <a:cubicBezTo>
                    <a:pt x="323" y="81"/>
                    <a:pt x="320" y="78"/>
                    <a:pt x="316" y="76"/>
                  </a:cubicBezTo>
                  <a:cubicBezTo>
                    <a:pt x="311" y="74"/>
                    <a:pt x="305" y="72"/>
                    <a:pt x="298" y="70"/>
                  </a:cubicBezTo>
                  <a:cubicBezTo>
                    <a:pt x="291" y="69"/>
                    <a:pt x="286" y="67"/>
                    <a:pt x="283" y="65"/>
                  </a:cubicBezTo>
                  <a:cubicBezTo>
                    <a:pt x="281" y="64"/>
                    <a:pt x="279" y="61"/>
                    <a:pt x="279" y="59"/>
                  </a:cubicBezTo>
                  <a:cubicBezTo>
                    <a:pt x="279" y="55"/>
                    <a:pt x="281" y="53"/>
                    <a:pt x="283" y="51"/>
                  </a:cubicBezTo>
                  <a:cubicBezTo>
                    <a:pt x="286" y="49"/>
                    <a:pt x="289" y="48"/>
                    <a:pt x="294" y="48"/>
                  </a:cubicBezTo>
                  <a:cubicBezTo>
                    <a:pt x="298" y="48"/>
                    <a:pt x="302" y="49"/>
                    <a:pt x="304" y="52"/>
                  </a:cubicBezTo>
                  <a:cubicBezTo>
                    <a:pt x="307" y="54"/>
                    <a:pt x="309" y="57"/>
                    <a:pt x="309" y="61"/>
                  </a:cubicBezTo>
                  <a:cubicBezTo>
                    <a:pt x="328" y="61"/>
                    <a:pt x="328" y="61"/>
                    <a:pt x="328" y="61"/>
                  </a:cubicBezTo>
                  <a:cubicBezTo>
                    <a:pt x="328" y="53"/>
                    <a:pt x="324" y="46"/>
                    <a:pt x="318" y="41"/>
                  </a:cubicBezTo>
                  <a:cubicBezTo>
                    <a:pt x="312" y="36"/>
                    <a:pt x="304" y="34"/>
                    <a:pt x="294" y="34"/>
                  </a:cubicBezTo>
                  <a:cubicBezTo>
                    <a:pt x="284" y="34"/>
                    <a:pt x="276" y="36"/>
                    <a:pt x="270" y="41"/>
                  </a:cubicBezTo>
                  <a:cubicBezTo>
                    <a:pt x="264" y="46"/>
                    <a:pt x="261" y="52"/>
                    <a:pt x="261" y="59"/>
                  </a:cubicBezTo>
                  <a:cubicBezTo>
                    <a:pt x="261" y="68"/>
                    <a:pt x="266" y="75"/>
                    <a:pt x="275" y="79"/>
                  </a:cubicBezTo>
                  <a:cubicBezTo>
                    <a:pt x="280" y="81"/>
                    <a:pt x="285" y="83"/>
                    <a:pt x="291" y="84"/>
                  </a:cubicBezTo>
                  <a:cubicBezTo>
                    <a:pt x="298" y="86"/>
                    <a:pt x="302" y="87"/>
                    <a:pt x="305" y="89"/>
                  </a:cubicBezTo>
                  <a:cubicBezTo>
                    <a:pt x="308" y="91"/>
                    <a:pt x="309" y="93"/>
                    <a:pt x="309" y="97"/>
                  </a:cubicBezTo>
                  <a:cubicBezTo>
                    <a:pt x="309" y="100"/>
                    <a:pt x="308" y="102"/>
                    <a:pt x="306" y="104"/>
                  </a:cubicBezTo>
                  <a:close/>
                  <a:moveTo>
                    <a:pt x="229" y="120"/>
                  </a:moveTo>
                  <a:cubicBezTo>
                    <a:pt x="251" y="120"/>
                    <a:pt x="251" y="120"/>
                    <a:pt x="251" y="120"/>
                  </a:cubicBezTo>
                  <a:cubicBezTo>
                    <a:pt x="216" y="70"/>
                    <a:pt x="216" y="70"/>
                    <a:pt x="216" y="70"/>
                  </a:cubicBezTo>
                  <a:cubicBezTo>
                    <a:pt x="248" y="35"/>
                    <a:pt x="248" y="35"/>
                    <a:pt x="248" y="35"/>
                  </a:cubicBezTo>
                  <a:cubicBezTo>
                    <a:pt x="225" y="35"/>
                    <a:pt x="225" y="35"/>
                    <a:pt x="225" y="35"/>
                  </a:cubicBezTo>
                  <a:cubicBezTo>
                    <a:pt x="201" y="62"/>
                    <a:pt x="201" y="62"/>
                    <a:pt x="201" y="62"/>
                  </a:cubicBezTo>
                  <a:cubicBezTo>
                    <a:pt x="196" y="69"/>
                    <a:pt x="196" y="69"/>
                    <a:pt x="196" y="69"/>
                  </a:cubicBezTo>
                  <a:cubicBezTo>
                    <a:pt x="196" y="0"/>
                    <a:pt x="196" y="0"/>
                    <a:pt x="196" y="0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7" y="120"/>
                    <a:pt x="177" y="120"/>
                    <a:pt x="177" y="120"/>
                  </a:cubicBezTo>
                  <a:cubicBezTo>
                    <a:pt x="196" y="120"/>
                    <a:pt x="196" y="120"/>
                    <a:pt x="196" y="120"/>
                  </a:cubicBezTo>
                  <a:cubicBezTo>
                    <a:pt x="196" y="92"/>
                    <a:pt x="196" y="92"/>
                    <a:pt x="196" y="92"/>
                  </a:cubicBezTo>
                  <a:cubicBezTo>
                    <a:pt x="204" y="84"/>
                    <a:pt x="204" y="84"/>
                    <a:pt x="204" y="84"/>
                  </a:cubicBezTo>
                  <a:lnTo>
                    <a:pt x="229" y="120"/>
                  </a:lnTo>
                  <a:close/>
                  <a:moveTo>
                    <a:pt x="136" y="54"/>
                  </a:moveTo>
                  <a:cubicBezTo>
                    <a:pt x="139" y="57"/>
                    <a:pt x="141" y="62"/>
                    <a:pt x="141" y="68"/>
                  </a:cubicBezTo>
                  <a:cubicBezTo>
                    <a:pt x="141" y="70"/>
                    <a:pt x="141" y="70"/>
                    <a:pt x="141" y="70"/>
                  </a:cubicBezTo>
                  <a:cubicBezTo>
                    <a:pt x="105" y="70"/>
                    <a:pt x="105" y="70"/>
                    <a:pt x="105" y="70"/>
                  </a:cubicBezTo>
                  <a:cubicBezTo>
                    <a:pt x="106" y="63"/>
                    <a:pt x="108" y="58"/>
                    <a:pt x="111" y="54"/>
                  </a:cubicBezTo>
                  <a:cubicBezTo>
                    <a:pt x="114" y="51"/>
                    <a:pt x="118" y="49"/>
                    <a:pt x="124" y="49"/>
                  </a:cubicBezTo>
                  <a:cubicBezTo>
                    <a:pt x="129" y="49"/>
                    <a:pt x="133" y="51"/>
                    <a:pt x="136" y="54"/>
                  </a:cubicBezTo>
                  <a:close/>
                  <a:moveTo>
                    <a:pt x="145" y="117"/>
                  </a:moveTo>
                  <a:cubicBezTo>
                    <a:pt x="150" y="114"/>
                    <a:pt x="155" y="111"/>
                    <a:pt x="158" y="105"/>
                  </a:cubicBezTo>
                  <a:cubicBezTo>
                    <a:pt x="148" y="96"/>
                    <a:pt x="148" y="96"/>
                    <a:pt x="148" y="96"/>
                  </a:cubicBezTo>
                  <a:cubicBezTo>
                    <a:pt x="143" y="103"/>
                    <a:pt x="136" y="106"/>
                    <a:pt x="127" y="106"/>
                  </a:cubicBezTo>
                  <a:cubicBezTo>
                    <a:pt x="121" y="106"/>
                    <a:pt x="116" y="104"/>
                    <a:pt x="111" y="100"/>
                  </a:cubicBezTo>
                  <a:cubicBezTo>
                    <a:pt x="107" y="96"/>
                    <a:pt x="105" y="91"/>
                    <a:pt x="104" y="84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76"/>
                    <a:pt x="160" y="76"/>
                    <a:pt x="160" y="76"/>
                  </a:cubicBezTo>
                  <a:cubicBezTo>
                    <a:pt x="160" y="62"/>
                    <a:pt x="157" y="52"/>
                    <a:pt x="150" y="45"/>
                  </a:cubicBezTo>
                  <a:cubicBezTo>
                    <a:pt x="144" y="37"/>
                    <a:pt x="135" y="34"/>
                    <a:pt x="124" y="34"/>
                  </a:cubicBezTo>
                  <a:cubicBezTo>
                    <a:pt x="116" y="34"/>
                    <a:pt x="110" y="35"/>
                    <a:pt x="104" y="39"/>
                  </a:cubicBezTo>
                  <a:cubicBezTo>
                    <a:pt x="98" y="43"/>
                    <a:pt x="93" y="48"/>
                    <a:pt x="90" y="55"/>
                  </a:cubicBezTo>
                  <a:cubicBezTo>
                    <a:pt x="87" y="61"/>
                    <a:pt x="85" y="69"/>
                    <a:pt x="85" y="77"/>
                  </a:cubicBezTo>
                  <a:cubicBezTo>
                    <a:pt x="85" y="80"/>
                    <a:pt x="85" y="80"/>
                    <a:pt x="85" y="80"/>
                  </a:cubicBezTo>
                  <a:cubicBezTo>
                    <a:pt x="85" y="92"/>
                    <a:pt x="89" y="102"/>
                    <a:pt x="96" y="110"/>
                  </a:cubicBezTo>
                  <a:cubicBezTo>
                    <a:pt x="104" y="118"/>
                    <a:pt x="114" y="121"/>
                    <a:pt x="126" y="121"/>
                  </a:cubicBezTo>
                  <a:cubicBezTo>
                    <a:pt x="133" y="121"/>
                    <a:pt x="139" y="120"/>
                    <a:pt x="145" y="117"/>
                  </a:cubicBezTo>
                  <a:close/>
                  <a:moveTo>
                    <a:pt x="47" y="104"/>
                  </a:moveTo>
                  <a:cubicBezTo>
                    <a:pt x="45" y="106"/>
                    <a:pt x="41" y="107"/>
                    <a:pt x="36" y="107"/>
                  </a:cubicBezTo>
                  <a:cubicBezTo>
                    <a:pt x="31" y="107"/>
                    <a:pt x="27" y="106"/>
                    <a:pt x="24" y="104"/>
                  </a:cubicBezTo>
                  <a:cubicBezTo>
                    <a:pt x="20" y="101"/>
                    <a:pt x="19" y="98"/>
                    <a:pt x="19" y="93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8"/>
                    <a:pt x="2" y="103"/>
                    <a:pt x="5" y="107"/>
                  </a:cubicBezTo>
                  <a:cubicBezTo>
                    <a:pt x="8" y="112"/>
                    <a:pt x="12" y="115"/>
                    <a:pt x="17" y="118"/>
                  </a:cubicBezTo>
                  <a:cubicBezTo>
                    <a:pt x="23" y="120"/>
                    <a:pt x="29" y="121"/>
                    <a:pt x="36" y="121"/>
                  </a:cubicBezTo>
                  <a:cubicBezTo>
                    <a:pt x="46" y="121"/>
                    <a:pt x="54" y="119"/>
                    <a:pt x="61" y="114"/>
                  </a:cubicBezTo>
                  <a:cubicBezTo>
                    <a:pt x="67" y="110"/>
                    <a:pt x="70" y="103"/>
                    <a:pt x="70" y="96"/>
                  </a:cubicBezTo>
                  <a:cubicBezTo>
                    <a:pt x="70" y="91"/>
                    <a:pt x="69" y="87"/>
                    <a:pt x="67" y="84"/>
                  </a:cubicBezTo>
                  <a:cubicBezTo>
                    <a:pt x="65" y="81"/>
                    <a:pt x="62" y="78"/>
                    <a:pt x="58" y="76"/>
                  </a:cubicBezTo>
                  <a:cubicBezTo>
                    <a:pt x="53" y="74"/>
                    <a:pt x="47" y="72"/>
                    <a:pt x="40" y="70"/>
                  </a:cubicBezTo>
                  <a:cubicBezTo>
                    <a:pt x="32" y="69"/>
                    <a:pt x="28" y="67"/>
                    <a:pt x="25" y="65"/>
                  </a:cubicBezTo>
                  <a:cubicBezTo>
                    <a:pt x="23" y="64"/>
                    <a:pt x="21" y="61"/>
                    <a:pt x="21" y="59"/>
                  </a:cubicBezTo>
                  <a:cubicBezTo>
                    <a:pt x="21" y="55"/>
                    <a:pt x="23" y="53"/>
                    <a:pt x="25" y="51"/>
                  </a:cubicBezTo>
                  <a:cubicBezTo>
                    <a:pt x="28" y="49"/>
                    <a:pt x="31" y="48"/>
                    <a:pt x="36" y="48"/>
                  </a:cubicBezTo>
                  <a:cubicBezTo>
                    <a:pt x="40" y="48"/>
                    <a:pt x="44" y="49"/>
                    <a:pt x="46" y="52"/>
                  </a:cubicBezTo>
                  <a:cubicBezTo>
                    <a:pt x="49" y="54"/>
                    <a:pt x="50" y="57"/>
                    <a:pt x="50" y="61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69" y="53"/>
                    <a:pt x="66" y="46"/>
                    <a:pt x="60" y="41"/>
                  </a:cubicBezTo>
                  <a:cubicBezTo>
                    <a:pt x="54" y="36"/>
                    <a:pt x="46" y="34"/>
                    <a:pt x="36" y="34"/>
                  </a:cubicBezTo>
                  <a:cubicBezTo>
                    <a:pt x="26" y="34"/>
                    <a:pt x="18" y="36"/>
                    <a:pt x="12" y="41"/>
                  </a:cubicBezTo>
                  <a:cubicBezTo>
                    <a:pt x="6" y="46"/>
                    <a:pt x="3" y="52"/>
                    <a:pt x="3" y="59"/>
                  </a:cubicBezTo>
                  <a:cubicBezTo>
                    <a:pt x="3" y="68"/>
                    <a:pt x="8" y="75"/>
                    <a:pt x="17" y="79"/>
                  </a:cubicBezTo>
                  <a:cubicBezTo>
                    <a:pt x="21" y="81"/>
                    <a:pt x="27" y="83"/>
                    <a:pt x="33" y="84"/>
                  </a:cubicBezTo>
                  <a:cubicBezTo>
                    <a:pt x="40" y="86"/>
                    <a:pt x="44" y="87"/>
                    <a:pt x="47" y="89"/>
                  </a:cubicBezTo>
                  <a:cubicBezTo>
                    <a:pt x="50" y="91"/>
                    <a:pt x="51" y="93"/>
                    <a:pt x="51" y="97"/>
                  </a:cubicBezTo>
                  <a:cubicBezTo>
                    <a:pt x="51" y="100"/>
                    <a:pt x="50" y="102"/>
                    <a:pt x="47" y="104"/>
                  </a:cubicBezTo>
                  <a:close/>
                </a:path>
              </a:pathLst>
            </a:custGeom>
            <a:solidFill>
              <a:srgbClr val="5000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3" name="Freeform 9"/>
            <p:cNvSpPr>
              <a:spLocks noEditPoints="1"/>
            </p:cNvSpPr>
            <p:nvPr/>
          </p:nvSpPr>
          <p:spPr bwMode="auto">
            <a:xfrm>
              <a:off x="2093" y="688"/>
              <a:ext cx="1636" cy="544"/>
            </a:xfrm>
            <a:custGeom>
              <a:avLst/>
              <a:gdLst>
                <a:gd name="T0" fmla="*/ 0 w 1636"/>
                <a:gd name="T1" fmla="*/ 544 h 544"/>
                <a:gd name="T2" fmla="*/ 1636 w 1636"/>
                <a:gd name="T3" fmla="*/ 266 h 544"/>
                <a:gd name="T4" fmla="*/ 0 w 1636"/>
                <a:gd name="T5" fmla="*/ 0 h 544"/>
                <a:gd name="T6" fmla="*/ 273 w 1636"/>
                <a:gd name="T7" fmla="*/ 336 h 544"/>
                <a:gd name="T8" fmla="*/ 206 w 1636"/>
                <a:gd name="T9" fmla="*/ 264 h 544"/>
                <a:gd name="T10" fmla="*/ 168 w 1636"/>
                <a:gd name="T11" fmla="*/ 264 h 544"/>
                <a:gd name="T12" fmla="*/ 120 w 1636"/>
                <a:gd name="T13" fmla="*/ 376 h 544"/>
                <a:gd name="T14" fmla="*/ 205 w 1636"/>
                <a:gd name="T15" fmla="*/ 104 h 544"/>
                <a:gd name="T16" fmla="*/ 231 w 1636"/>
                <a:gd name="T17" fmla="*/ 104 h 544"/>
                <a:gd name="T18" fmla="*/ 276 w 1636"/>
                <a:gd name="T19" fmla="*/ 247 h 544"/>
                <a:gd name="T20" fmla="*/ 316 w 1636"/>
                <a:gd name="T21" fmla="*/ 305 h 544"/>
                <a:gd name="T22" fmla="*/ 280 w 1636"/>
                <a:gd name="T23" fmla="*/ 376 h 544"/>
                <a:gd name="T24" fmla="*/ 492 w 1636"/>
                <a:gd name="T25" fmla="*/ 376 h 544"/>
                <a:gd name="T26" fmla="*/ 492 w 1636"/>
                <a:gd name="T27" fmla="*/ 348 h 544"/>
                <a:gd name="T28" fmla="*/ 364 w 1636"/>
                <a:gd name="T29" fmla="*/ 304 h 544"/>
                <a:gd name="T30" fmla="*/ 408 w 1636"/>
                <a:gd name="T31" fmla="*/ 180 h 544"/>
                <a:gd name="T32" fmla="*/ 445 w 1636"/>
                <a:gd name="T33" fmla="*/ 346 h 544"/>
                <a:gd name="T34" fmla="*/ 492 w 1636"/>
                <a:gd name="T35" fmla="*/ 180 h 544"/>
                <a:gd name="T36" fmla="*/ 536 w 1636"/>
                <a:gd name="T37" fmla="*/ 376 h 544"/>
                <a:gd name="T38" fmla="*/ 640 w 1636"/>
                <a:gd name="T39" fmla="*/ 212 h 544"/>
                <a:gd name="T40" fmla="*/ 659 w 1636"/>
                <a:gd name="T41" fmla="*/ 343 h 544"/>
                <a:gd name="T42" fmla="*/ 676 w 1636"/>
                <a:gd name="T43" fmla="*/ 375 h 544"/>
                <a:gd name="T44" fmla="*/ 596 w 1636"/>
                <a:gd name="T45" fmla="*/ 327 h 544"/>
                <a:gd name="T46" fmla="*/ 564 w 1636"/>
                <a:gd name="T47" fmla="*/ 212 h 544"/>
                <a:gd name="T48" fmla="*/ 596 w 1636"/>
                <a:gd name="T49" fmla="*/ 180 h 544"/>
                <a:gd name="T50" fmla="*/ 640 w 1636"/>
                <a:gd name="T51" fmla="*/ 120 h 544"/>
                <a:gd name="T52" fmla="*/ 676 w 1636"/>
                <a:gd name="T53" fmla="*/ 180 h 544"/>
                <a:gd name="T54" fmla="*/ 892 w 1636"/>
                <a:gd name="T55" fmla="*/ 365 h 544"/>
                <a:gd name="T56" fmla="*/ 708 w 1636"/>
                <a:gd name="T57" fmla="*/ 392 h 544"/>
                <a:gd name="T58" fmla="*/ 798 w 1636"/>
                <a:gd name="T59" fmla="*/ 421 h 544"/>
                <a:gd name="T60" fmla="*/ 848 w 1636"/>
                <a:gd name="T61" fmla="*/ 340 h 544"/>
                <a:gd name="T62" fmla="*/ 789 w 1636"/>
                <a:gd name="T63" fmla="*/ 375 h 544"/>
                <a:gd name="T64" fmla="*/ 789 w 1636"/>
                <a:gd name="T65" fmla="*/ 175 h 544"/>
                <a:gd name="T66" fmla="*/ 848 w 1636"/>
                <a:gd name="T67" fmla="*/ 208 h 544"/>
                <a:gd name="T68" fmla="*/ 892 w 1636"/>
                <a:gd name="T69" fmla="*/ 180 h 544"/>
                <a:gd name="T70" fmla="*/ 1114 w 1636"/>
                <a:gd name="T71" fmla="*/ 288 h 544"/>
                <a:gd name="T72" fmla="*/ 1023 w 1636"/>
                <a:gd name="T73" fmla="*/ 345 h 544"/>
                <a:gd name="T74" fmla="*/ 1111 w 1636"/>
                <a:gd name="T75" fmla="*/ 312 h 544"/>
                <a:gd name="T76" fmla="*/ 927 w 1636"/>
                <a:gd name="T77" fmla="*/ 277 h 544"/>
                <a:gd name="T78" fmla="*/ 1114 w 1636"/>
                <a:gd name="T79" fmla="*/ 288 h 544"/>
                <a:gd name="T80" fmla="*/ 1245 w 1636"/>
                <a:gd name="T81" fmla="*/ 215 h 544"/>
                <a:gd name="T82" fmla="*/ 1192 w 1636"/>
                <a:gd name="T83" fmla="*/ 376 h 544"/>
                <a:gd name="T84" fmla="*/ 1148 w 1636"/>
                <a:gd name="T85" fmla="*/ 180 h 544"/>
                <a:gd name="T86" fmla="*/ 1188 w 1636"/>
                <a:gd name="T87" fmla="*/ 216 h 544"/>
                <a:gd name="T88" fmla="*/ 1247 w 1636"/>
                <a:gd name="T89" fmla="*/ 174 h 544"/>
                <a:gd name="T90" fmla="*/ 1264 w 1636"/>
                <a:gd name="T91" fmla="*/ 217 h 544"/>
                <a:gd name="T92" fmla="*/ 1273 w 1636"/>
                <a:gd name="T93" fmla="*/ 312 h 544"/>
                <a:gd name="T94" fmla="*/ 1360 w 1636"/>
                <a:gd name="T95" fmla="*/ 346 h 544"/>
                <a:gd name="T96" fmla="*/ 1340 w 1636"/>
                <a:gd name="T97" fmla="*/ 288 h 544"/>
                <a:gd name="T98" fmla="*/ 1359 w 1636"/>
                <a:gd name="T99" fmla="*/ 175 h 544"/>
                <a:gd name="T100" fmla="*/ 1395 w 1636"/>
                <a:gd name="T101" fmla="*/ 236 h 544"/>
                <a:gd name="T102" fmla="*/ 1320 w 1636"/>
                <a:gd name="T103" fmla="*/ 229 h 544"/>
                <a:gd name="T104" fmla="*/ 1447 w 1636"/>
                <a:gd name="T105" fmla="*/ 317 h 544"/>
                <a:gd name="T106" fmla="*/ 848 w 1636"/>
                <a:gd name="T107" fmla="*/ 273 h 544"/>
                <a:gd name="T108" fmla="*/ 744 w 1636"/>
                <a:gd name="T109" fmla="*/ 276 h 544"/>
                <a:gd name="T110" fmla="*/ 848 w 1636"/>
                <a:gd name="T111" fmla="*/ 273 h 544"/>
                <a:gd name="T112" fmla="*/ 970 w 1636"/>
                <a:gd name="T113" fmla="*/ 260 h 544"/>
                <a:gd name="T114" fmla="*/ 1071 w 1636"/>
                <a:gd name="T115" fmla="*/ 260 h 544"/>
                <a:gd name="T116" fmla="*/ 227 w 1636"/>
                <a:gd name="T117" fmla="*/ 228 h 544"/>
                <a:gd name="T118" fmla="*/ 205 w 1636"/>
                <a:gd name="T119" fmla="*/ 228 h 544"/>
                <a:gd name="T120" fmla="*/ 168 w 1636"/>
                <a:gd name="T121" fmla="*/ 144 h 544"/>
                <a:gd name="T122" fmla="*/ 206 w 1636"/>
                <a:gd name="T123" fmla="*/ 144 h 544"/>
                <a:gd name="T124" fmla="*/ 273 w 1636"/>
                <a:gd name="T125" fmla="*/ 185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636" h="544">
                  <a:moveTo>
                    <a:pt x="0" y="0"/>
                  </a:moveTo>
                  <a:cubicBezTo>
                    <a:pt x="0" y="544"/>
                    <a:pt x="0" y="544"/>
                    <a:pt x="0" y="544"/>
                  </a:cubicBezTo>
                  <a:cubicBezTo>
                    <a:pt x="1359" y="544"/>
                    <a:pt x="1359" y="544"/>
                    <a:pt x="1359" y="544"/>
                  </a:cubicBezTo>
                  <a:cubicBezTo>
                    <a:pt x="1636" y="266"/>
                    <a:pt x="1636" y="266"/>
                    <a:pt x="1636" y="266"/>
                  </a:cubicBezTo>
                  <a:cubicBezTo>
                    <a:pt x="1636" y="0"/>
                    <a:pt x="1636" y="0"/>
                    <a:pt x="1636" y="0"/>
                  </a:cubicBezTo>
                  <a:lnTo>
                    <a:pt x="0" y="0"/>
                  </a:lnTo>
                  <a:close/>
                  <a:moveTo>
                    <a:pt x="280" y="376"/>
                  </a:moveTo>
                  <a:cubicBezTo>
                    <a:pt x="273" y="364"/>
                    <a:pt x="273" y="349"/>
                    <a:pt x="273" y="336"/>
                  </a:cubicBezTo>
                  <a:cubicBezTo>
                    <a:pt x="273" y="286"/>
                    <a:pt x="262" y="264"/>
                    <a:pt x="219" y="264"/>
                  </a:cubicBezTo>
                  <a:cubicBezTo>
                    <a:pt x="206" y="264"/>
                    <a:pt x="206" y="264"/>
                    <a:pt x="206" y="264"/>
                  </a:cubicBezTo>
                  <a:cubicBezTo>
                    <a:pt x="205" y="264"/>
                    <a:pt x="205" y="264"/>
                    <a:pt x="205" y="264"/>
                  </a:cubicBezTo>
                  <a:cubicBezTo>
                    <a:pt x="168" y="264"/>
                    <a:pt x="168" y="264"/>
                    <a:pt x="168" y="264"/>
                  </a:cubicBezTo>
                  <a:cubicBezTo>
                    <a:pt x="168" y="376"/>
                    <a:pt x="168" y="376"/>
                    <a:pt x="168" y="376"/>
                  </a:cubicBezTo>
                  <a:cubicBezTo>
                    <a:pt x="120" y="376"/>
                    <a:pt x="120" y="376"/>
                    <a:pt x="120" y="376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205" y="104"/>
                    <a:pt x="205" y="104"/>
                    <a:pt x="205" y="104"/>
                  </a:cubicBezTo>
                  <a:cubicBezTo>
                    <a:pt x="206" y="104"/>
                    <a:pt x="206" y="104"/>
                    <a:pt x="206" y="104"/>
                  </a:cubicBezTo>
                  <a:cubicBezTo>
                    <a:pt x="231" y="104"/>
                    <a:pt x="231" y="104"/>
                    <a:pt x="231" y="104"/>
                  </a:cubicBezTo>
                  <a:cubicBezTo>
                    <a:pt x="290" y="104"/>
                    <a:pt x="321" y="132"/>
                    <a:pt x="321" y="178"/>
                  </a:cubicBezTo>
                  <a:cubicBezTo>
                    <a:pt x="321" y="230"/>
                    <a:pt x="284" y="244"/>
                    <a:pt x="276" y="247"/>
                  </a:cubicBezTo>
                  <a:cubicBezTo>
                    <a:pt x="276" y="248"/>
                    <a:pt x="276" y="248"/>
                    <a:pt x="276" y="248"/>
                  </a:cubicBezTo>
                  <a:cubicBezTo>
                    <a:pt x="292" y="250"/>
                    <a:pt x="316" y="262"/>
                    <a:pt x="316" y="305"/>
                  </a:cubicBezTo>
                  <a:cubicBezTo>
                    <a:pt x="316" y="336"/>
                    <a:pt x="321" y="364"/>
                    <a:pt x="331" y="376"/>
                  </a:cubicBezTo>
                  <a:lnTo>
                    <a:pt x="280" y="376"/>
                  </a:lnTo>
                  <a:close/>
                  <a:moveTo>
                    <a:pt x="536" y="376"/>
                  </a:moveTo>
                  <a:cubicBezTo>
                    <a:pt x="492" y="376"/>
                    <a:pt x="492" y="376"/>
                    <a:pt x="492" y="376"/>
                  </a:cubicBezTo>
                  <a:cubicBezTo>
                    <a:pt x="492" y="348"/>
                    <a:pt x="492" y="348"/>
                    <a:pt x="492" y="348"/>
                  </a:cubicBezTo>
                  <a:cubicBezTo>
                    <a:pt x="492" y="348"/>
                    <a:pt x="492" y="348"/>
                    <a:pt x="492" y="348"/>
                  </a:cubicBezTo>
                  <a:cubicBezTo>
                    <a:pt x="482" y="368"/>
                    <a:pt x="458" y="380"/>
                    <a:pt x="437" y="380"/>
                  </a:cubicBezTo>
                  <a:cubicBezTo>
                    <a:pt x="386" y="380"/>
                    <a:pt x="364" y="355"/>
                    <a:pt x="364" y="304"/>
                  </a:cubicBezTo>
                  <a:cubicBezTo>
                    <a:pt x="364" y="180"/>
                    <a:pt x="364" y="180"/>
                    <a:pt x="364" y="180"/>
                  </a:cubicBezTo>
                  <a:cubicBezTo>
                    <a:pt x="408" y="180"/>
                    <a:pt x="408" y="180"/>
                    <a:pt x="408" y="180"/>
                  </a:cubicBezTo>
                  <a:cubicBezTo>
                    <a:pt x="408" y="300"/>
                    <a:pt x="408" y="300"/>
                    <a:pt x="408" y="300"/>
                  </a:cubicBezTo>
                  <a:cubicBezTo>
                    <a:pt x="408" y="334"/>
                    <a:pt x="421" y="346"/>
                    <a:pt x="445" y="346"/>
                  </a:cubicBezTo>
                  <a:cubicBezTo>
                    <a:pt x="481" y="346"/>
                    <a:pt x="492" y="323"/>
                    <a:pt x="492" y="293"/>
                  </a:cubicBezTo>
                  <a:cubicBezTo>
                    <a:pt x="492" y="180"/>
                    <a:pt x="492" y="180"/>
                    <a:pt x="492" y="180"/>
                  </a:cubicBezTo>
                  <a:cubicBezTo>
                    <a:pt x="536" y="180"/>
                    <a:pt x="536" y="180"/>
                    <a:pt x="536" y="180"/>
                  </a:cubicBezTo>
                  <a:lnTo>
                    <a:pt x="536" y="376"/>
                  </a:lnTo>
                  <a:close/>
                  <a:moveTo>
                    <a:pt x="676" y="212"/>
                  </a:moveTo>
                  <a:cubicBezTo>
                    <a:pt x="640" y="212"/>
                    <a:pt x="640" y="212"/>
                    <a:pt x="640" y="212"/>
                  </a:cubicBezTo>
                  <a:cubicBezTo>
                    <a:pt x="640" y="316"/>
                    <a:pt x="640" y="316"/>
                    <a:pt x="640" y="316"/>
                  </a:cubicBezTo>
                  <a:cubicBezTo>
                    <a:pt x="640" y="334"/>
                    <a:pt x="640" y="343"/>
                    <a:pt x="659" y="343"/>
                  </a:cubicBezTo>
                  <a:cubicBezTo>
                    <a:pt x="665" y="343"/>
                    <a:pt x="672" y="343"/>
                    <a:pt x="676" y="341"/>
                  </a:cubicBezTo>
                  <a:cubicBezTo>
                    <a:pt x="676" y="375"/>
                    <a:pt x="676" y="375"/>
                    <a:pt x="676" y="375"/>
                  </a:cubicBezTo>
                  <a:cubicBezTo>
                    <a:pt x="668" y="376"/>
                    <a:pt x="659" y="377"/>
                    <a:pt x="649" y="377"/>
                  </a:cubicBezTo>
                  <a:cubicBezTo>
                    <a:pt x="604" y="377"/>
                    <a:pt x="596" y="360"/>
                    <a:pt x="596" y="327"/>
                  </a:cubicBezTo>
                  <a:cubicBezTo>
                    <a:pt x="596" y="212"/>
                    <a:pt x="596" y="212"/>
                    <a:pt x="596" y="212"/>
                  </a:cubicBezTo>
                  <a:cubicBezTo>
                    <a:pt x="564" y="212"/>
                    <a:pt x="564" y="212"/>
                    <a:pt x="564" y="212"/>
                  </a:cubicBezTo>
                  <a:cubicBezTo>
                    <a:pt x="564" y="180"/>
                    <a:pt x="564" y="180"/>
                    <a:pt x="564" y="180"/>
                  </a:cubicBezTo>
                  <a:cubicBezTo>
                    <a:pt x="596" y="180"/>
                    <a:pt x="596" y="180"/>
                    <a:pt x="596" y="180"/>
                  </a:cubicBezTo>
                  <a:cubicBezTo>
                    <a:pt x="596" y="120"/>
                    <a:pt x="596" y="120"/>
                    <a:pt x="596" y="120"/>
                  </a:cubicBezTo>
                  <a:cubicBezTo>
                    <a:pt x="640" y="120"/>
                    <a:pt x="640" y="120"/>
                    <a:pt x="640" y="120"/>
                  </a:cubicBezTo>
                  <a:cubicBezTo>
                    <a:pt x="640" y="180"/>
                    <a:pt x="640" y="180"/>
                    <a:pt x="640" y="180"/>
                  </a:cubicBezTo>
                  <a:cubicBezTo>
                    <a:pt x="676" y="180"/>
                    <a:pt x="676" y="180"/>
                    <a:pt x="676" y="180"/>
                  </a:cubicBezTo>
                  <a:lnTo>
                    <a:pt x="676" y="212"/>
                  </a:lnTo>
                  <a:close/>
                  <a:moveTo>
                    <a:pt x="892" y="365"/>
                  </a:moveTo>
                  <a:cubicBezTo>
                    <a:pt x="892" y="424"/>
                    <a:pt x="857" y="453"/>
                    <a:pt x="795" y="453"/>
                  </a:cubicBezTo>
                  <a:cubicBezTo>
                    <a:pt x="756" y="453"/>
                    <a:pt x="711" y="436"/>
                    <a:pt x="708" y="392"/>
                  </a:cubicBezTo>
                  <a:cubicBezTo>
                    <a:pt x="751" y="392"/>
                    <a:pt x="751" y="392"/>
                    <a:pt x="751" y="392"/>
                  </a:cubicBezTo>
                  <a:cubicBezTo>
                    <a:pt x="756" y="416"/>
                    <a:pt x="776" y="421"/>
                    <a:pt x="798" y="421"/>
                  </a:cubicBezTo>
                  <a:cubicBezTo>
                    <a:pt x="832" y="421"/>
                    <a:pt x="848" y="403"/>
                    <a:pt x="848" y="371"/>
                  </a:cubicBezTo>
                  <a:cubicBezTo>
                    <a:pt x="848" y="340"/>
                    <a:pt x="848" y="340"/>
                    <a:pt x="848" y="340"/>
                  </a:cubicBezTo>
                  <a:cubicBezTo>
                    <a:pt x="847" y="340"/>
                    <a:pt x="847" y="340"/>
                    <a:pt x="847" y="340"/>
                  </a:cubicBezTo>
                  <a:cubicBezTo>
                    <a:pt x="835" y="364"/>
                    <a:pt x="813" y="375"/>
                    <a:pt x="789" y="375"/>
                  </a:cubicBezTo>
                  <a:cubicBezTo>
                    <a:pt x="727" y="375"/>
                    <a:pt x="701" y="328"/>
                    <a:pt x="701" y="272"/>
                  </a:cubicBezTo>
                  <a:cubicBezTo>
                    <a:pt x="701" y="220"/>
                    <a:pt x="734" y="175"/>
                    <a:pt x="789" y="175"/>
                  </a:cubicBezTo>
                  <a:cubicBezTo>
                    <a:pt x="814" y="175"/>
                    <a:pt x="836" y="184"/>
                    <a:pt x="847" y="208"/>
                  </a:cubicBezTo>
                  <a:cubicBezTo>
                    <a:pt x="848" y="208"/>
                    <a:pt x="848" y="208"/>
                    <a:pt x="848" y="208"/>
                  </a:cubicBezTo>
                  <a:cubicBezTo>
                    <a:pt x="848" y="180"/>
                    <a:pt x="848" y="180"/>
                    <a:pt x="848" y="180"/>
                  </a:cubicBezTo>
                  <a:cubicBezTo>
                    <a:pt x="892" y="180"/>
                    <a:pt x="892" y="180"/>
                    <a:pt x="892" y="180"/>
                  </a:cubicBezTo>
                  <a:lnTo>
                    <a:pt x="892" y="365"/>
                  </a:lnTo>
                  <a:close/>
                  <a:moveTo>
                    <a:pt x="1114" y="288"/>
                  </a:moveTo>
                  <a:cubicBezTo>
                    <a:pt x="970" y="288"/>
                    <a:pt x="970" y="288"/>
                    <a:pt x="970" y="288"/>
                  </a:cubicBezTo>
                  <a:cubicBezTo>
                    <a:pt x="970" y="320"/>
                    <a:pt x="987" y="345"/>
                    <a:pt x="1023" y="345"/>
                  </a:cubicBezTo>
                  <a:cubicBezTo>
                    <a:pt x="1048" y="345"/>
                    <a:pt x="1063" y="336"/>
                    <a:pt x="1070" y="312"/>
                  </a:cubicBezTo>
                  <a:cubicBezTo>
                    <a:pt x="1111" y="312"/>
                    <a:pt x="1111" y="312"/>
                    <a:pt x="1111" y="312"/>
                  </a:cubicBezTo>
                  <a:cubicBezTo>
                    <a:pt x="1102" y="356"/>
                    <a:pt x="1065" y="379"/>
                    <a:pt x="1023" y="379"/>
                  </a:cubicBezTo>
                  <a:cubicBezTo>
                    <a:pt x="961" y="379"/>
                    <a:pt x="927" y="337"/>
                    <a:pt x="927" y="277"/>
                  </a:cubicBezTo>
                  <a:cubicBezTo>
                    <a:pt x="927" y="222"/>
                    <a:pt x="963" y="174"/>
                    <a:pt x="1021" y="174"/>
                  </a:cubicBezTo>
                  <a:cubicBezTo>
                    <a:pt x="1083" y="174"/>
                    <a:pt x="1121" y="228"/>
                    <a:pt x="1114" y="288"/>
                  </a:cubicBezTo>
                  <a:close/>
                  <a:moveTo>
                    <a:pt x="1264" y="217"/>
                  </a:moveTo>
                  <a:cubicBezTo>
                    <a:pt x="1256" y="216"/>
                    <a:pt x="1251" y="215"/>
                    <a:pt x="1245" y="215"/>
                  </a:cubicBezTo>
                  <a:cubicBezTo>
                    <a:pt x="1216" y="215"/>
                    <a:pt x="1192" y="239"/>
                    <a:pt x="1192" y="282"/>
                  </a:cubicBezTo>
                  <a:cubicBezTo>
                    <a:pt x="1192" y="376"/>
                    <a:pt x="1192" y="376"/>
                    <a:pt x="1192" y="376"/>
                  </a:cubicBezTo>
                  <a:cubicBezTo>
                    <a:pt x="1148" y="376"/>
                    <a:pt x="1148" y="376"/>
                    <a:pt x="1148" y="376"/>
                  </a:cubicBezTo>
                  <a:cubicBezTo>
                    <a:pt x="1148" y="180"/>
                    <a:pt x="1148" y="180"/>
                    <a:pt x="1148" y="180"/>
                  </a:cubicBezTo>
                  <a:cubicBezTo>
                    <a:pt x="1188" y="180"/>
                    <a:pt x="1188" y="180"/>
                    <a:pt x="1188" y="180"/>
                  </a:cubicBezTo>
                  <a:cubicBezTo>
                    <a:pt x="1188" y="216"/>
                    <a:pt x="1188" y="216"/>
                    <a:pt x="1188" y="216"/>
                  </a:cubicBezTo>
                  <a:cubicBezTo>
                    <a:pt x="1190" y="216"/>
                    <a:pt x="1190" y="216"/>
                    <a:pt x="1190" y="216"/>
                  </a:cubicBezTo>
                  <a:cubicBezTo>
                    <a:pt x="1195" y="196"/>
                    <a:pt x="1221" y="174"/>
                    <a:pt x="1247" y="174"/>
                  </a:cubicBezTo>
                  <a:cubicBezTo>
                    <a:pt x="1257" y="174"/>
                    <a:pt x="1260" y="175"/>
                    <a:pt x="1264" y="176"/>
                  </a:cubicBezTo>
                  <a:lnTo>
                    <a:pt x="1264" y="217"/>
                  </a:lnTo>
                  <a:close/>
                  <a:moveTo>
                    <a:pt x="1359" y="380"/>
                  </a:moveTo>
                  <a:cubicBezTo>
                    <a:pt x="1310" y="380"/>
                    <a:pt x="1274" y="360"/>
                    <a:pt x="1273" y="312"/>
                  </a:cubicBezTo>
                  <a:cubicBezTo>
                    <a:pt x="1316" y="312"/>
                    <a:pt x="1316" y="312"/>
                    <a:pt x="1316" y="312"/>
                  </a:cubicBezTo>
                  <a:cubicBezTo>
                    <a:pt x="1318" y="336"/>
                    <a:pt x="1337" y="346"/>
                    <a:pt x="1360" y="346"/>
                  </a:cubicBezTo>
                  <a:cubicBezTo>
                    <a:pt x="1376" y="346"/>
                    <a:pt x="1405" y="343"/>
                    <a:pt x="1404" y="321"/>
                  </a:cubicBezTo>
                  <a:cubicBezTo>
                    <a:pt x="1403" y="298"/>
                    <a:pt x="1371" y="295"/>
                    <a:pt x="1340" y="288"/>
                  </a:cubicBezTo>
                  <a:cubicBezTo>
                    <a:pt x="1308" y="281"/>
                    <a:pt x="1277" y="270"/>
                    <a:pt x="1277" y="230"/>
                  </a:cubicBezTo>
                  <a:cubicBezTo>
                    <a:pt x="1277" y="188"/>
                    <a:pt x="1323" y="175"/>
                    <a:pt x="1359" y="175"/>
                  </a:cubicBezTo>
                  <a:cubicBezTo>
                    <a:pt x="1399" y="175"/>
                    <a:pt x="1435" y="192"/>
                    <a:pt x="1440" y="236"/>
                  </a:cubicBezTo>
                  <a:cubicBezTo>
                    <a:pt x="1395" y="236"/>
                    <a:pt x="1395" y="236"/>
                    <a:pt x="1395" y="236"/>
                  </a:cubicBezTo>
                  <a:cubicBezTo>
                    <a:pt x="1392" y="216"/>
                    <a:pt x="1375" y="209"/>
                    <a:pt x="1356" y="209"/>
                  </a:cubicBezTo>
                  <a:cubicBezTo>
                    <a:pt x="1343" y="209"/>
                    <a:pt x="1320" y="212"/>
                    <a:pt x="1320" y="229"/>
                  </a:cubicBezTo>
                  <a:cubicBezTo>
                    <a:pt x="1320" y="250"/>
                    <a:pt x="1352" y="253"/>
                    <a:pt x="1384" y="260"/>
                  </a:cubicBezTo>
                  <a:cubicBezTo>
                    <a:pt x="1415" y="267"/>
                    <a:pt x="1447" y="278"/>
                    <a:pt x="1447" y="317"/>
                  </a:cubicBezTo>
                  <a:cubicBezTo>
                    <a:pt x="1447" y="363"/>
                    <a:pt x="1400" y="380"/>
                    <a:pt x="1359" y="380"/>
                  </a:cubicBezTo>
                  <a:close/>
                  <a:moveTo>
                    <a:pt x="848" y="273"/>
                  </a:moveTo>
                  <a:cubicBezTo>
                    <a:pt x="848" y="306"/>
                    <a:pt x="834" y="341"/>
                    <a:pt x="795" y="341"/>
                  </a:cubicBezTo>
                  <a:cubicBezTo>
                    <a:pt x="759" y="341"/>
                    <a:pt x="744" y="309"/>
                    <a:pt x="744" y="276"/>
                  </a:cubicBezTo>
                  <a:cubicBezTo>
                    <a:pt x="744" y="244"/>
                    <a:pt x="757" y="208"/>
                    <a:pt x="795" y="208"/>
                  </a:cubicBezTo>
                  <a:cubicBezTo>
                    <a:pt x="833" y="208"/>
                    <a:pt x="848" y="239"/>
                    <a:pt x="848" y="273"/>
                  </a:cubicBezTo>
                  <a:close/>
                  <a:moveTo>
                    <a:pt x="1071" y="260"/>
                  </a:moveTo>
                  <a:cubicBezTo>
                    <a:pt x="970" y="260"/>
                    <a:pt x="970" y="260"/>
                    <a:pt x="970" y="260"/>
                  </a:cubicBezTo>
                  <a:cubicBezTo>
                    <a:pt x="971" y="232"/>
                    <a:pt x="992" y="208"/>
                    <a:pt x="1021" y="208"/>
                  </a:cubicBezTo>
                  <a:cubicBezTo>
                    <a:pt x="1051" y="208"/>
                    <a:pt x="1069" y="232"/>
                    <a:pt x="1071" y="260"/>
                  </a:cubicBezTo>
                  <a:close/>
                  <a:moveTo>
                    <a:pt x="273" y="185"/>
                  </a:moveTo>
                  <a:cubicBezTo>
                    <a:pt x="273" y="214"/>
                    <a:pt x="257" y="228"/>
                    <a:pt x="227" y="228"/>
                  </a:cubicBezTo>
                  <a:cubicBezTo>
                    <a:pt x="206" y="228"/>
                    <a:pt x="206" y="228"/>
                    <a:pt x="206" y="228"/>
                  </a:cubicBezTo>
                  <a:cubicBezTo>
                    <a:pt x="205" y="228"/>
                    <a:pt x="205" y="228"/>
                    <a:pt x="205" y="228"/>
                  </a:cubicBezTo>
                  <a:cubicBezTo>
                    <a:pt x="168" y="228"/>
                    <a:pt x="168" y="228"/>
                    <a:pt x="168" y="228"/>
                  </a:cubicBezTo>
                  <a:cubicBezTo>
                    <a:pt x="168" y="144"/>
                    <a:pt x="168" y="144"/>
                    <a:pt x="168" y="144"/>
                  </a:cubicBezTo>
                  <a:cubicBezTo>
                    <a:pt x="205" y="144"/>
                    <a:pt x="205" y="144"/>
                    <a:pt x="205" y="144"/>
                  </a:cubicBezTo>
                  <a:cubicBezTo>
                    <a:pt x="206" y="144"/>
                    <a:pt x="206" y="144"/>
                    <a:pt x="206" y="144"/>
                  </a:cubicBezTo>
                  <a:cubicBezTo>
                    <a:pt x="226" y="144"/>
                    <a:pt x="226" y="144"/>
                    <a:pt x="226" y="144"/>
                  </a:cubicBezTo>
                  <a:cubicBezTo>
                    <a:pt x="251" y="144"/>
                    <a:pt x="273" y="150"/>
                    <a:pt x="273" y="185"/>
                  </a:cubicBezTo>
                  <a:close/>
                </a:path>
              </a:pathLst>
            </a:custGeom>
            <a:solidFill>
              <a:srgbClr val="5000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4" name="Rectangle 10"/>
            <p:cNvSpPr>
              <a:spLocks noChangeArrowheads="1"/>
            </p:cNvSpPr>
            <p:nvPr/>
          </p:nvSpPr>
          <p:spPr bwMode="auto">
            <a:xfrm>
              <a:off x="3834" y="686"/>
              <a:ext cx="9" cy="546"/>
            </a:xfrm>
            <a:prstGeom prst="rect">
              <a:avLst/>
            </a:prstGeom>
            <a:solidFill>
              <a:srgbClr val="5000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5" name="Freeform 11"/>
            <p:cNvSpPr>
              <a:spLocks/>
            </p:cNvSpPr>
            <p:nvPr/>
          </p:nvSpPr>
          <p:spPr bwMode="auto">
            <a:xfrm>
              <a:off x="3834" y="686"/>
              <a:ext cx="9" cy="546"/>
            </a:xfrm>
            <a:custGeom>
              <a:avLst/>
              <a:gdLst>
                <a:gd name="T0" fmla="*/ 9 w 9"/>
                <a:gd name="T1" fmla="*/ 0 h 546"/>
                <a:gd name="T2" fmla="*/ 9 w 9"/>
                <a:gd name="T3" fmla="*/ 546 h 546"/>
                <a:gd name="T4" fmla="*/ 0 w 9"/>
                <a:gd name="T5" fmla="*/ 546 h 546"/>
                <a:gd name="T6" fmla="*/ 0 w 9"/>
                <a:gd name="T7" fmla="*/ 0 h 5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546">
                  <a:moveTo>
                    <a:pt x="9" y="0"/>
                  </a:moveTo>
                  <a:lnTo>
                    <a:pt x="9" y="546"/>
                  </a:lnTo>
                  <a:lnTo>
                    <a:pt x="0" y="546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3323674" y="4763748"/>
            <a:ext cx="6876000" cy="1080000"/>
          </a:xfrm>
        </p:spPr>
        <p:txBody>
          <a:bodyPr anchor="t" anchorCtr="0"/>
          <a:lstStyle>
            <a:lvl1pPr algn="l">
              <a:defRPr sz="3300" baseline="0"/>
            </a:lvl1pPr>
          </a:lstStyle>
          <a:p>
            <a:r>
              <a:rPr lang="nl-NL" noProof="1" smtClean="0"/>
              <a:t>Tekst/titel van factsheet</a:t>
            </a:r>
            <a:endParaRPr lang="nl-NL" noProof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uitings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4"/>
          <p:cNvGrpSpPr>
            <a:grpSpLocks noChangeAspect="1"/>
          </p:cNvGrpSpPr>
          <p:nvPr userDrawn="1"/>
        </p:nvGrpSpPr>
        <p:grpSpPr bwMode="auto">
          <a:xfrm>
            <a:off x="1901825" y="1089025"/>
            <a:ext cx="8389937" cy="4960938"/>
            <a:chOff x="1198" y="686"/>
            <a:chExt cx="5285" cy="3125"/>
          </a:xfrm>
        </p:grpSpPr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1198" y="3805"/>
              <a:ext cx="5285" cy="6"/>
            </a:xfrm>
            <a:prstGeom prst="rect">
              <a:avLst/>
            </a:prstGeom>
            <a:solidFill>
              <a:srgbClr val="5000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1198" y="3805"/>
              <a:ext cx="5285" cy="6"/>
            </a:xfrm>
            <a:custGeom>
              <a:avLst/>
              <a:gdLst>
                <a:gd name="T0" fmla="*/ 0 w 5285"/>
                <a:gd name="T1" fmla="*/ 0 h 6"/>
                <a:gd name="T2" fmla="*/ 5285 w 5285"/>
                <a:gd name="T3" fmla="*/ 0 h 6"/>
                <a:gd name="T4" fmla="*/ 5285 w 5285"/>
                <a:gd name="T5" fmla="*/ 6 h 6"/>
                <a:gd name="T6" fmla="*/ 0 w 5285"/>
                <a:gd name="T7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285" h="6">
                  <a:moveTo>
                    <a:pt x="0" y="0"/>
                  </a:moveTo>
                  <a:lnTo>
                    <a:pt x="5285" y="0"/>
                  </a:lnTo>
                  <a:lnTo>
                    <a:pt x="5285" y="6"/>
                  </a:lnTo>
                  <a:lnTo>
                    <a:pt x="0" y="6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9" name="Freeform 9"/>
            <p:cNvSpPr>
              <a:spLocks noEditPoints="1"/>
            </p:cNvSpPr>
            <p:nvPr/>
          </p:nvSpPr>
          <p:spPr bwMode="auto">
            <a:xfrm>
              <a:off x="2093" y="688"/>
              <a:ext cx="1636" cy="544"/>
            </a:xfrm>
            <a:custGeom>
              <a:avLst/>
              <a:gdLst>
                <a:gd name="T0" fmla="*/ 0 w 1636"/>
                <a:gd name="T1" fmla="*/ 544 h 544"/>
                <a:gd name="T2" fmla="*/ 1636 w 1636"/>
                <a:gd name="T3" fmla="*/ 266 h 544"/>
                <a:gd name="T4" fmla="*/ 0 w 1636"/>
                <a:gd name="T5" fmla="*/ 0 h 544"/>
                <a:gd name="T6" fmla="*/ 273 w 1636"/>
                <a:gd name="T7" fmla="*/ 336 h 544"/>
                <a:gd name="T8" fmla="*/ 206 w 1636"/>
                <a:gd name="T9" fmla="*/ 264 h 544"/>
                <a:gd name="T10" fmla="*/ 168 w 1636"/>
                <a:gd name="T11" fmla="*/ 264 h 544"/>
                <a:gd name="T12" fmla="*/ 120 w 1636"/>
                <a:gd name="T13" fmla="*/ 376 h 544"/>
                <a:gd name="T14" fmla="*/ 205 w 1636"/>
                <a:gd name="T15" fmla="*/ 104 h 544"/>
                <a:gd name="T16" fmla="*/ 231 w 1636"/>
                <a:gd name="T17" fmla="*/ 104 h 544"/>
                <a:gd name="T18" fmla="*/ 276 w 1636"/>
                <a:gd name="T19" fmla="*/ 247 h 544"/>
                <a:gd name="T20" fmla="*/ 316 w 1636"/>
                <a:gd name="T21" fmla="*/ 305 h 544"/>
                <a:gd name="T22" fmla="*/ 280 w 1636"/>
                <a:gd name="T23" fmla="*/ 376 h 544"/>
                <a:gd name="T24" fmla="*/ 492 w 1636"/>
                <a:gd name="T25" fmla="*/ 376 h 544"/>
                <a:gd name="T26" fmla="*/ 492 w 1636"/>
                <a:gd name="T27" fmla="*/ 348 h 544"/>
                <a:gd name="T28" fmla="*/ 364 w 1636"/>
                <a:gd name="T29" fmla="*/ 304 h 544"/>
                <a:gd name="T30" fmla="*/ 408 w 1636"/>
                <a:gd name="T31" fmla="*/ 180 h 544"/>
                <a:gd name="T32" fmla="*/ 445 w 1636"/>
                <a:gd name="T33" fmla="*/ 346 h 544"/>
                <a:gd name="T34" fmla="*/ 492 w 1636"/>
                <a:gd name="T35" fmla="*/ 180 h 544"/>
                <a:gd name="T36" fmla="*/ 536 w 1636"/>
                <a:gd name="T37" fmla="*/ 376 h 544"/>
                <a:gd name="T38" fmla="*/ 640 w 1636"/>
                <a:gd name="T39" fmla="*/ 212 h 544"/>
                <a:gd name="T40" fmla="*/ 659 w 1636"/>
                <a:gd name="T41" fmla="*/ 343 h 544"/>
                <a:gd name="T42" fmla="*/ 676 w 1636"/>
                <a:gd name="T43" fmla="*/ 375 h 544"/>
                <a:gd name="T44" fmla="*/ 596 w 1636"/>
                <a:gd name="T45" fmla="*/ 327 h 544"/>
                <a:gd name="T46" fmla="*/ 564 w 1636"/>
                <a:gd name="T47" fmla="*/ 212 h 544"/>
                <a:gd name="T48" fmla="*/ 596 w 1636"/>
                <a:gd name="T49" fmla="*/ 180 h 544"/>
                <a:gd name="T50" fmla="*/ 640 w 1636"/>
                <a:gd name="T51" fmla="*/ 120 h 544"/>
                <a:gd name="T52" fmla="*/ 676 w 1636"/>
                <a:gd name="T53" fmla="*/ 180 h 544"/>
                <a:gd name="T54" fmla="*/ 892 w 1636"/>
                <a:gd name="T55" fmla="*/ 365 h 544"/>
                <a:gd name="T56" fmla="*/ 708 w 1636"/>
                <a:gd name="T57" fmla="*/ 392 h 544"/>
                <a:gd name="T58" fmla="*/ 798 w 1636"/>
                <a:gd name="T59" fmla="*/ 421 h 544"/>
                <a:gd name="T60" fmla="*/ 848 w 1636"/>
                <a:gd name="T61" fmla="*/ 340 h 544"/>
                <a:gd name="T62" fmla="*/ 789 w 1636"/>
                <a:gd name="T63" fmla="*/ 375 h 544"/>
                <a:gd name="T64" fmla="*/ 789 w 1636"/>
                <a:gd name="T65" fmla="*/ 175 h 544"/>
                <a:gd name="T66" fmla="*/ 848 w 1636"/>
                <a:gd name="T67" fmla="*/ 208 h 544"/>
                <a:gd name="T68" fmla="*/ 892 w 1636"/>
                <a:gd name="T69" fmla="*/ 180 h 544"/>
                <a:gd name="T70" fmla="*/ 1114 w 1636"/>
                <a:gd name="T71" fmla="*/ 288 h 544"/>
                <a:gd name="T72" fmla="*/ 1023 w 1636"/>
                <a:gd name="T73" fmla="*/ 345 h 544"/>
                <a:gd name="T74" fmla="*/ 1111 w 1636"/>
                <a:gd name="T75" fmla="*/ 312 h 544"/>
                <a:gd name="T76" fmla="*/ 927 w 1636"/>
                <a:gd name="T77" fmla="*/ 277 h 544"/>
                <a:gd name="T78" fmla="*/ 1114 w 1636"/>
                <a:gd name="T79" fmla="*/ 288 h 544"/>
                <a:gd name="T80" fmla="*/ 1245 w 1636"/>
                <a:gd name="T81" fmla="*/ 215 h 544"/>
                <a:gd name="T82" fmla="*/ 1192 w 1636"/>
                <a:gd name="T83" fmla="*/ 376 h 544"/>
                <a:gd name="T84" fmla="*/ 1148 w 1636"/>
                <a:gd name="T85" fmla="*/ 180 h 544"/>
                <a:gd name="T86" fmla="*/ 1188 w 1636"/>
                <a:gd name="T87" fmla="*/ 216 h 544"/>
                <a:gd name="T88" fmla="*/ 1247 w 1636"/>
                <a:gd name="T89" fmla="*/ 174 h 544"/>
                <a:gd name="T90" fmla="*/ 1264 w 1636"/>
                <a:gd name="T91" fmla="*/ 217 h 544"/>
                <a:gd name="T92" fmla="*/ 1273 w 1636"/>
                <a:gd name="T93" fmla="*/ 312 h 544"/>
                <a:gd name="T94" fmla="*/ 1360 w 1636"/>
                <a:gd name="T95" fmla="*/ 346 h 544"/>
                <a:gd name="T96" fmla="*/ 1340 w 1636"/>
                <a:gd name="T97" fmla="*/ 288 h 544"/>
                <a:gd name="T98" fmla="*/ 1359 w 1636"/>
                <a:gd name="T99" fmla="*/ 175 h 544"/>
                <a:gd name="T100" fmla="*/ 1395 w 1636"/>
                <a:gd name="T101" fmla="*/ 236 h 544"/>
                <a:gd name="T102" fmla="*/ 1320 w 1636"/>
                <a:gd name="T103" fmla="*/ 229 h 544"/>
                <a:gd name="T104" fmla="*/ 1447 w 1636"/>
                <a:gd name="T105" fmla="*/ 317 h 544"/>
                <a:gd name="T106" fmla="*/ 848 w 1636"/>
                <a:gd name="T107" fmla="*/ 273 h 544"/>
                <a:gd name="T108" fmla="*/ 744 w 1636"/>
                <a:gd name="T109" fmla="*/ 276 h 544"/>
                <a:gd name="T110" fmla="*/ 848 w 1636"/>
                <a:gd name="T111" fmla="*/ 273 h 544"/>
                <a:gd name="T112" fmla="*/ 970 w 1636"/>
                <a:gd name="T113" fmla="*/ 260 h 544"/>
                <a:gd name="T114" fmla="*/ 1071 w 1636"/>
                <a:gd name="T115" fmla="*/ 260 h 544"/>
                <a:gd name="T116" fmla="*/ 227 w 1636"/>
                <a:gd name="T117" fmla="*/ 228 h 544"/>
                <a:gd name="T118" fmla="*/ 205 w 1636"/>
                <a:gd name="T119" fmla="*/ 228 h 544"/>
                <a:gd name="T120" fmla="*/ 168 w 1636"/>
                <a:gd name="T121" fmla="*/ 144 h 544"/>
                <a:gd name="T122" fmla="*/ 206 w 1636"/>
                <a:gd name="T123" fmla="*/ 144 h 544"/>
                <a:gd name="T124" fmla="*/ 273 w 1636"/>
                <a:gd name="T125" fmla="*/ 185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636" h="544">
                  <a:moveTo>
                    <a:pt x="0" y="0"/>
                  </a:moveTo>
                  <a:cubicBezTo>
                    <a:pt x="0" y="544"/>
                    <a:pt x="0" y="544"/>
                    <a:pt x="0" y="544"/>
                  </a:cubicBezTo>
                  <a:cubicBezTo>
                    <a:pt x="1359" y="544"/>
                    <a:pt x="1359" y="544"/>
                    <a:pt x="1359" y="544"/>
                  </a:cubicBezTo>
                  <a:cubicBezTo>
                    <a:pt x="1636" y="266"/>
                    <a:pt x="1636" y="266"/>
                    <a:pt x="1636" y="266"/>
                  </a:cubicBezTo>
                  <a:cubicBezTo>
                    <a:pt x="1636" y="0"/>
                    <a:pt x="1636" y="0"/>
                    <a:pt x="1636" y="0"/>
                  </a:cubicBezTo>
                  <a:lnTo>
                    <a:pt x="0" y="0"/>
                  </a:lnTo>
                  <a:close/>
                  <a:moveTo>
                    <a:pt x="280" y="376"/>
                  </a:moveTo>
                  <a:cubicBezTo>
                    <a:pt x="273" y="364"/>
                    <a:pt x="273" y="349"/>
                    <a:pt x="273" y="336"/>
                  </a:cubicBezTo>
                  <a:cubicBezTo>
                    <a:pt x="273" y="286"/>
                    <a:pt x="262" y="264"/>
                    <a:pt x="219" y="264"/>
                  </a:cubicBezTo>
                  <a:cubicBezTo>
                    <a:pt x="206" y="264"/>
                    <a:pt x="206" y="264"/>
                    <a:pt x="206" y="264"/>
                  </a:cubicBezTo>
                  <a:cubicBezTo>
                    <a:pt x="205" y="264"/>
                    <a:pt x="205" y="264"/>
                    <a:pt x="205" y="264"/>
                  </a:cubicBezTo>
                  <a:cubicBezTo>
                    <a:pt x="168" y="264"/>
                    <a:pt x="168" y="264"/>
                    <a:pt x="168" y="264"/>
                  </a:cubicBezTo>
                  <a:cubicBezTo>
                    <a:pt x="168" y="376"/>
                    <a:pt x="168" y="376"/>
                    <a:pt x="168" y="376"/>
                  </a:cubicBezTo>
                  <a:cubicBezTo>
                    <a:pt x="120" y="376"/>
                    <a:pt x="120" y="376"/>
                    <a:pt x="120" y="376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205" y="104"/>
                    <a:pt x="205" y="104"/>
                    <a:pt x="205" y="104"/>
                  </a:cubicBezTo>
                  <a:cubicBezTo>
                    <a:pt x="206" y="104"/>
                    <a:pt x="206" y="104"/>
                    <a:pt x="206" y="104"/>
                  </a:cubicBezTo>
                  <a:cubicBezTo>
                    <a:pt x="231" y="104"/>
                    <a:pt x="231" y="104"/>
                    <a:pt x="231" y="104"/>
                  </a:cubicBezTo>
                  <a:cubicBezTo>
                    <a:pt x="290" y="104"/>
                    <a:pt x="321" y="132"/>
                    <a:pt x="321" y="178"/>
                  </a:cubicBezTo>
                  <a:cubicBezTo>
                    <a:pt x="321" y="230"/>
                    <a:pt x="284" y="244"/>
                    <a:pt x="276" y="247"/>
                  </a:cubicBezTo>
                  <a:cubicBezTo>
                    <a:pt x="276" y="248"/>
                    <a:pt x="276" y="248"/>
                    <a:pt x="276" y="248"/>
                  </a:cubicBezTo>
                  <a:cubicBezTo>
                    <a:pt x="292" y="250"/>
                    <a:pt x="316" y="262"/>
                    <a:pt x="316" y="305"/>
                  </a:cubicBezTo>
                  <a:cubicBezTo>
                    <a:pt x="316" y="336"/>
                    <a:pt x="321" y="364"/>
                    <a:pt x="331" y="376"/>
                  </a:cubicBezTo>
                  <a:lnTo>
                    <a:pt x="280" y="376"/>
                  </a:lnTo>
                  <a:close/>
                  <a:moveTo>
                    <a:pt x="536" y="376"/>
                  </a:moveTo>
                  <a:cubicBezTo>
                    <a:pt x="492" y="376"/>
                    <a:pt x="492" y="376"/>
                    <a:pt x="492" y="376"/>
                  </a:cubicBezTo>
                  <a:cubicBezTo>
                    <a:pt x="492" y="348"/>
                    <a:pt x="492" y="348"/>
                    <a:pt x="492" y="348"/>
                  </a:cubicBezTo>
                  <a:cubicBezTo>
                    <a:pt x="492" y="348"/>
                    <a:pt x="492" y="348"/>
                    <a:pt x="492" y="348"/>
                  </a:cubicBezTo>
                  <a:cubicBezTo>
                    <a:pt x="482" y="368"/>
                    <a:pt x="458" y="380"/>
                    <a:pt x="437" y="380"/>
                  </a:cubicBezTo>
                  <a:cubicBezTo>
                    <a:pt x="386" y="380"/>
                    <a:pt x="364" y="355"/>
                    <a:pt x="364" y="304"/>
                  </a:cubicBezTo>
                  <a:cubicBezTo>
                    <a:pt x="364" y="180"/>
                    <a:pt x="364" y="180"/>
                    <a:pt x="364" y="180"/>
                  </a:cubicBezTo>
                  <a:cubicBezTo>
                    <a:pt x="408" y="180"/>
                    <a:pt x="408" y="180"/>
                    <a:pt x="408" y="180"/>
                  </a:cubicBezTo>
                  <a:cubicBezTo>
                    <a:pt x="408" y="300"/>
                    <a:pt x="408" y="300"/>
                    <a:pt x="408" y="300"/>
                  </a:cubicBezTo>
                  <a:cubicBezTo>
                    <a:pt x="408" y="334"/>
                    <a:pt x="421" y="346"/>
                    <a:pt x="445" y="346"/>
                  </a:cubicBezTo>
                  <a:cubicBezTo>
                    <a:pt x="481" y="346"/>
                    <a:pt x="492" y="323"/>
                    <a:pt x="492" y="293"/>
                  </a:cubicBezTo>
                  <a:cubicBezTo>
                    <a:pt x="492" y="180"/>
                    <a:pt x="492" y="180"/>
                    <a:pt x="492" y="180"/>
                  </a:cubicBezTo>
                  <a:cubicBezTo>
                    <a:pt x="536" y="180"/>
                    <a:pt x="536" y="180"/>
                    <a:pt x="536" y="180"/>
                  </a:cubicBezTo>
                  <a:lnTo>
                    <a:pt x="536" y="376"/>
                  </a:lnTo>
                  <a:close/>
                  <a:moveTo>
                    <a:pt x="676" y="212"/>
                  </a:moveTo>
                  <a:cubicBezTo>
                    <a:pt x="640" y="212"/>
                    <a:pt x="640" y="212"/>
                    <a:pt x="640" y="212"/>
                  </a:cubicBezTo>
                  <a:cubicBezTo>
                    <a:pt x="640" y="316"/>
                    <a:pt x="640" y="316"/>
                    <a:pt x="640" y="316"/>
                  </a:cubicBezTo>
                  <a:cubicBezTo>
                    <a:pt x="640" y="334"/>
                    <a:pt x="640" y="343"/>
                    <a:pt x="659" y="343"/>
                  </a:cubicBezTo>
                  <a:cubicBezTo>
                    <a:pt x="665" y="343"/>
                    <a:pt x="672" y="343"/>
                    <a:pt x="676" y="341"/>
                  </a:cubicBezTo>
                  <a:cubicBezTo>
                    <a:pt x="676" y="375"/>
                    <a:pt x="676" y="375"/>
                    <a:pt x="676" y="375"/>
                  </a:cubicBezTo>
                  <a:cubicBezTo>
                    <a:pt x="668" y="376"/>
                    <a:pt x="659" y="377"/>
                    <a:pt x="649" y="377"/>
                  </a:cubicBezTo>
                  <a:cubicBezTo>
                    <a:pt x="604" y="377"/>
                    <a:pt x="596" y="360"/>
                    <a:pt x="596" y="327"/>
                  </a:cubicBezTo>
                  <a:cubicBezTo>
                    <a:pt x="596" y="212"/>
                    <a:pt x="596" y="212"/>
                    <a:pt x="596" y="212"/>
                  </a:cubicBezTo>
                  <a:cubicBezTo>
                    <a:pt x="564" y="212"/>
                    <a:pt x="564" y="212"/>
                    <a:pt x="564" y="212"/>
                  </a:cubicBezTo>
                  <a:cubicBezTo>
                    <a:pt x="564" y="180"/>
                    <a:pt x="564" y="180"/>
                    <a:pt x="564" y="180"/>
                  </a:cubicBezTo>
                  <a:cubicBezTo>
                    <a:pt x="596" y="180"/>
                    <a:pt x="596" y="180"/>
                    <a:pt x="596" y="180"/>
                  </a:cubicBezTo>
                  <a:cubicBezTo>
                    <a:pt x="596" y="120"/>
                    <a:pt x="596" y="120"/>
                    <a:pt x="596" y="120"/>
                  </a:cubicBezTo>
                  <a:cubicBezTo>
                    <a:pt x="640" y="120"/>
                    <a:pt x="640" y="120"/>
                    <a:pt x="640" y="120"/>
                  </a:cubicBezTo>
                  <a:cubicBezTo>
                    <a:pt x="640" y="180"/>
                    <a:pt x="640" y="180"/>
                    <a:pt x="640" y="180"/>
                  </a:cubicBezTo>
                  <a:cubicBezTo>
                    <a:pt x="676" y="180"/>
                    <a:pt x="676" y="180"/>
                    <a:pt x="676" y="180"/>
                  </a:cubicBezTo>
                  <a:lnTo>
                    <a:pt x="676" y="212"/>
                  </a:lnTo>
                  <a:close/>
                  <a:moveTo>
                    <a:pt x="892" y="365"/>
                  </a:moveTo>
                  <a:cubicBezTo>
                    <a:pt x="892" y="424"/>
                    <a:pt x="857" y="453"/>
                    <a:pt x="795" y="453"/>
                  </a:cubicBezTo>
                  <a:cubicBezTo>
                    <a:pt x="756" y="453"/>
                    <a:pt x="711" y="436"/>
                    <a:pt x="708" y="392"/>
                  </a:cubicBezTo>
                  <a:cubicBezTo>
                    <a:pt x="751" y="392"/>
                    <a:pt x="751" y="392"/>
                    <a:pt x="751" y="392"/>
                  </a:cubicBezTo>
                  <a:cubicBezTo>
                    <a:pt x="756" y="416"/>
                    <a:pt x="776" y="421"/>
                    <a:pt x="798" y="421"/>
                  </a:cubicBezTo>
                  <a:cubicBezTo>
                    <a:pt x="832" y="421"/>
                    <a:pt x="848" y="403"/>
                    <a:pt x="848" y="371"/>
                  </a:cubicBezTo>
                  <a:cubicBezTo>
                    <a:pt x="848" y="340"/>
                    <a:pt x="848" y="340"/>
                    <a:pt x="848" y="340"/>
                  </a:cubicBezTo>
                  <a:cubicBezTo>
                    <a:pt x="847" y="340"/>
                    <a:pt x="847" y="340"/>
                    <a:pt x="847" y="340"/>
                  </a:cubicBezTo>
                  <a:cubicBezTo>
                    <a:pt x="835" y="364"/>
                    <a:pt x="813" y="375"/>
                    <a:pt x="789" y="375"/>
                  </a:cubicBezTo>
                  <a:cubicBezTo>
                    <a:pt x="727" y="375"/>
                    <a:pt x="701" y="328"/>
                    <a:pt x="701" y="272"/>
                  </a:cubicBezTo>
                  <a:cubicBezTo>
                    <a:pt x="701" y="220"/>
                    <a:pt x="734" y="175"/>
                    <a:pt x="789" y="175"/>
                  </a:cubicBezTo>
                  <a:cubicBezTo>
                    <a:pt x="814" y="175"/>
                    <a:pt x="836" y="184"/>
                    <a:pt x="847" y="208"/>
                  </a:cubicBezTo>
                  <a:cubicBezTo>
                    <a:pt x="848" y="208"/>
                    <a:pt x="848" y="208"/>
                    <a:pt x="848" y="208"/>
                  </a:cubicBezTo>
                  <a:cubicBezTo>
                    <a:pt x="848" y="180"/>
                    <a:pt x="848" y="180"/>
                    <a:pt x="848" y="180"/>
                  </a:cubicBezTo>
                  <a:cubicBezTo>
                    <a:pt x="892" y="180"/>
                    <a:pt x="892" y="180"/>
                    <a:pt x="892" y="180"/>
                  </a:cubicBezTo>
                  <a:lnTo>
                    <a:pt x="892" y="365"/>
                  </a:lnTo>
                  <a:close/>
                  <a:moveTo>
                    <a:pt x="1114" y="288"/>
                  </a:moveTo>
                  <a:cubicBezTo>
                    <a:pt x="970" y="288"/>
                    <a:pt x="970" y="288"/>
                    <a:pt x="970" y="288"/>
                  </a:cubicBezTo>
                  <a:cubicBezTo>
                    <a:pt x="970" y="320"/>
                    <a:pt x="987" y="345"/>
                    <a:pt x="1023" y="345"/>
                  </a:cubicBezTo>
                  <a:cubicBezTo>
                    <a:pt x="1048" y="345"/>
                    <a:pt x="1063" y="336"/>
                    <a:pt x="1070" y="312"/>
                  </a:cubicBezTo>
                  <a:cubicBezTo>
                    <a:pt x="1111" y="312"/>
                    <a:pt x="1111" y="312"/>
                    <a:pt x="1111" y="312"/>
                  </a:cubicBezTo>
                  <a:cubicBezTo>
                    <a:pt x="1102" y="356"/>
                    <a:pt x="1065" y="379"/>
                    <a:pt x="1023" y="379"/>
                  </a:cubicBezTo>
                  <a:cubicBezTo>
                    <a:pt x="961" y="379"/>
                    <a:pt x="927" y="337"/>
                    <a:pt x="927" y="277"/>
                  </a:cubicBezTo>
                  <a:cubicBezTo>
                    <a:pt x="927" y="222"/>
                    <a:pt x="963" y="174"/>
                    <a:pt x="1021" y="174"/>
                  </a:cubicBezTo>
                  <a:cubicBezTo>
                    <a:pt x="1083" y="174"/>
                    <a:pt x="1121" y="228"/>
                    <a:pt x="1114" y="288"/>
                  </a:cubicBezTo>
                  <a:close/>
                  <a:moveTo>
                    <a:pt x="1264" y="217"/>
                  </a:moveTo>
                  <a:cubicBezTo>
                    <a:pt x="1256" y="216"/>
                    <a:pt x="1251" y="215"/>
                    <a:pt x="1245" y="215"/>
                  </a:cubicBezTo>
                  <a:cubicBezTo>
                    <a:pt x="1216" y="215"/>
                    <a:pt x="1192" y="239"/>
                    <a:pt x="1192" y="282"/>
                  </a:cubicBezTo>
                  <a:cubicBezTo>
                    <a:pt x="1192" y="376"/>
                    <a:pt x="1192" y="376"/>
                    <a:pt x="1192" y="376"/>
                  </a:cubicBezTo>
                  <a:cubicBezTo>
                    <a:pt x="1148" y="376"/>
                    <a:pt x="1148" y="376"/>
                    <a:pt x="1148" y="376"/>
                  </a:cubicBezTo>
                  <a:cubicBezTo>
                    <a:pt x="1148" y="180"/>
                    <a:pt x="1148" y="180"/>
                    <a:pt x="1148" y="180"/>
                  </a:cubicBezTo>
                  <a:cubicBezTo>
                    <a:pt x="1188" y="180"/>
                    <a:pt x="1188" y="180"/>
                    <a:pt x="1188" y="180"/>
                  </a:cubicBezTo>
                  <a:cubicBezTo>
                    <a:pt x="1188" y="216"/>
                    <a:pt x="1188" y="216"/>
                    <a:pt x="1188" y="216"/>
                  </a:cubicBezTo>
                  <a:cubicBezTo>
                    <a:pt x="1190" y="216"/>
                    <a:pt x="1190" y="216"/>
                    <a:pt x="1190" y="216"/>
                  </a:cubicBezTo>
                  <a:cubicBezTo>
                    <a:pt x="1195" y="196"/>
                    <a:pt x="1221" y="174"/>
                    <a:pt x="1247" y="174"/>
                  </a:cubicBezTo>
                  <a:cubicBezTo>
                    <a:pt x="1257" y="174"/>
                    <a:pt x="1260" y="175"/>
                    <a:pt x="1264" y="176"/>
                  </a:cubicBezTo>
                  <a:lnTo>
                    <a:pt x="1264" y="217"/>
                  </a:lnTo>
                  <a:close/>
                  <a:moveTo>
                    <a:pt x="1359" y="380"/>
                  </a:moveTo>
                  <a:cubicBezTo>
                    <a:pt x="1310" y="380"/>
                    <a:pt x="1274" y="360"/>
                    <a:pt x="1273" y="312"/>
                  </a:cubicBezTo>
                  <a:cubicBezTo>
                    <a:pt x="1316" y="312"/>
                    <a:pt x="1316" y="312"/>
                    <a:pt x="1316" y="312"/>
                  </a:cubicBezTo>
                  <a:cubicBezTo>
                    <a:pt x="1318" y="336"/>
                    <a:pt x="1337" y="346"/>
                    <a:pt x="1360" y="346"/>
                  </a:cubicBezTo>
                  <a:cubicBezTo>
                    <a:pt x="1376" y="346"/>
                    <a:pt x="1405" y="343"/>
                    <a:pt x="1404" y="321"/>
                  </a:cubicBezTo>
                  <a:cubicBezTo>
                    <a:pt x="1403" y="298"/>
                    <a:pt x="1371" y="295"/>
                    <a:pt x="1340" y="288"/>
                  </a:cubicBezTo>
                  <a:cubicBezTo>
                    <a:pt x="1308" y="281"/>
                    <a:pt x="1277" y="270"/>
                    <a:pt x="1277" y="230"/>
                  </a:cubicBezTo>
                  <a:cubicBezTo>
                    <a:pt x="1277" y="188"/>
                    <a:pt x="1323" y="175"/>
                    <a:pt x="1359" y="175"/>
                  </a:cubicBezTo>
                  <a:cubicBezTo>
                    <a:pt x="1399" y="175"/>
                    <a:pt x="1435" y="192"/>
                    <a:pt x="1440" y="236"/>
                  </a:cubicBezTo>
                  <a:cubicBezTo>
                    <a:pt x="1395" y="236"/>
                    <a:pt x="1395" y="236"/>
                    <a:pt x="1395" y="236"/>
                  </a:cubicBezTo>
                  <a:cubicBezTo>
                    <a:pt x="1392" y="216"/>
                    <a:pt x="1375" y="209"/>
                    <a:pt x="1356" y="209"/>
                  </a:cubicBezTo>
                  <a:cubicBezTo>
                    <a:pt x="1343" y="209"/>
                    <a:pt x="1320" y="212"/>
                    <a:pt x="1320" y="229"/>
                  </a:cubicBezTo>
                  <a:cubicBezTo>
                    <a:pt x="1320" y="250"/>
                    <a:pt x="1352" y="253"/>
                    <a:pt x="1384" y="260"/>
                  </a:cubicBezTo>
                  <a:cubicBezTo>
                    <a:pt x="1415" y="267"/>
                    <a:pt x="1447" y="278"/>
                    <a:pt x="1447" y="317"/>
                  </a:cubicBezTo>
                  <a:cubicBezTo>
                    <a:pt x="1447" y="363"/>
                    <a:pt x="1400" y="380"/>
                    <a:pt x="1359" y="380"/>
                  </a:cubicBezTo>
                  <a:close/>
                  <a:moveTo>
                    <a:pt x="848" y="273"/>
                  </a:moveTo>
                  <a:cubicBezTo>
                    <a:pt x="848" y="306"/>
                    <a:pt x="834" y="341"/>
                    <a:pt x="795" y="341"/>
                  </a:cubicBezTo>
                  <a:cubicBezTo>
                    <a:pt x="759" y="341"/>
                    <a:pt x="744" y="309"/>
                    <a:pt x="744" y="276"/>
                  </a:cubicBezTo>
                  <a:cubicBezTo>
                    <a:pt x="744" y="244"/>
                    <a:pt x="757" y="208"/>
                    <a:pt x="795" y="208"/>
                  </a:cubicBezTo>
                  <a:cubicBezTo>
                    <a:pt x="833" y="208"/>
                    <a:pt x="848" y="239"/>
                    <a:pt x="848" y="273"/>
                  </a:cubicBezTo>
                  <a:close/>
                  <a:moveTo>
                    <a:pt x="1071" y="260"/>
                  </a:moveTo>
                  <a:cubicBezTo>
                    <a:pt x="970" y="260"/>
                    <a:pt x="970" y="260"/>
                    <a:pt x="970" y="260"/>
                  </a:cubicBezTo>
                  <a:cubicBezTo>
                    <a:pt x="971" y="232"/>
                    <a:pt x="992" y="208"/>
                    <a:pt x="1021" y="208"/>
                  </a:cubicBezTo>
                  <a:cubicBezTo>
                    <a:pt x="1051" y="208"/>
                    <a:pt x="1069" y="232"/>
                    <a:pt x="1071" y="260"/>
                  </a:cubicBezTo>
                  <a:close/>
                  <a:moveTo>
                    <a:pt x="273" y="185"/>
                  </a:moveTo>
                  <a:cubicBezTo>
                    <a:pt x="273" y="214"/>
                    <a:pt x="257" y="228"/>
                    <a:pt x="227" y="228"/>
                  </a:cubicBezTo>
                  <a:cubicBezTo>
                    <a:pt x="206" y="228"/>
                    <a:pt x="206" y="228"/>
                    <a:pt x="206" y="228"/>
                  </a:cubicBezTo>
                  <a:cubicBezTo>
                    <a:pt x="205" y="228"/>
                    <a:pt x="205" y="228"/>
                    <a:pt x="205" y="228"/>
                  </a:cubicBezTo>
                  <a:cubicBezTo>
                    <a:pt x="168" y="228"/>
                    <a:pt x="168" y="228"/>
                    <a:pt x="168" y="228"/>
                  </a:cubicBezTo>
                  <a:cubicBezTo>
                    <a:pt x="168" y="144"/>
                    <a:pt x="168" y="144"/>
                    <a:pt x="168" y="144"/>
                  </a:cubicBezTo>
                  <a:cubicBezTo>
                    <a:pt x="205" y="144"/>
                    <a:pt x="205" y="144"/>
                    <a:pt x="205" y="144"/>
                  </a:cubicBezTo>
                  <a:cubicBezTo>
                    <a:pt x="206" y="144"/>
                    <a:pt x="206" y="144"/>
                    <a:pt x="206" y="144"/>
                  </a:cubicBezTo>
                  <a:cubicBezTo>
                    <a:pt x="226" y="144"/>
                    <a:pt x="226" y="144"/>
                    <a:pt x="226" y="144"/>
                  </a:cubicBezTo>
                  <a:cubicBezTo>
                    <a:pt x="251" y="144"/>
                    <a:pt x="273" y="150"/>
                    <a:pt x="273" y="185"/>
                  </a:cubicBezTo>
                  <a:close/>
                </a:path>
              </a:pathLst>
            </a:custGeom>
            <a:solidFill>
              <a:srgbClr val="5000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3834" y="686"/>
              <a:ext cx="9" cy="546"/>
            </a:xfrm>
            <a:prstGeom prst="rect">
              <a:avLst/>
            </a:prstGeom>
            <a:solidFill>
              <a:srgbClr val="5000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1" name="Freeform 11"/>
            <p:cNvSpPr>
              <a:spLocks/>
            </p:cNvSpPr>
            <p:nvPr/>
          </p:nvSpPr>
          <p:spPr bwMode="auto">
            <a:xfrm>
              <a:off x="3834" y="686"/>
              <a:ext cx="9" cy="546"/>
            </a:xfrm>
            <a:custGeom>
              <a:avLst/>
              <a:gdLst>
                <a:gd name="T0" fmla="*/ 9 w 9"/>
                <a:gd name="T1" fmla="*/ 0 h 546"/>
                <a:gd name="T2" fmla="*/ 9 w 9"/>
                <a:gd name="T3" fmla="*/ 546 h 546"/>
                <a:gd name="T4" fmla="*/ 0 w 9"/>
                <a:gd name="T5" fmla="*/ 546 h 546"/>
                <a:gd name="T6" fmla="*/ 0 w 9"/>
                <a:gd name="T7" fmla="*/ 0 h 5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546">
                  <a:moveTo>
                    <a:pt x="9" y="0"/>
                  </a:moveTo>
                  <a:lnTo>
                    <a:pt x="9" y="546"/>
                  </a:lnTo>
                  <a:lnTo>
                    <a:pt x="0" y="546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12" name="Freeform 5"/>
          <p:cNvSpPr>
            <a:spLocks noEditPoints="1"/>
          </p:cNvSpPr>
          <p:nvPr userDrawn="1"/>
        </p:nvSpPr>
        <p:spPr bwMode="auto">
          <a:xfrm>
            <a:off x="6253161" y="1079500"/>
            <a:ext cx="1735137" cy="244475"/>
          </a:xfrm>
          <a:custGeom>
            <a:avLst/>
            <a:gdLst>
              <a:gd name="T0" fmla="*/ 1093 w 1093"/>
              <a:gd name="T1" fmla="*/ 121 h 154"/>
              <a:gd name="T2" fmla="*/ 1000 w 1093"/>
              <a:gd name="T3" fmla="*/ 121 h 154"/>
              <a:gd name="T4" fmla="*/ 1032 w 1093"/>
              <a:gd name="T5" fmla="*/ 66 h 154"/>
              <a:gd name="T6" fmla="*/ 1024 w 1093"/>
              <a:gd name="T7" fmla="*/ 34 h 154"/>
              <a:gd name="T8" fmla="*/ 938 w 1093"/>
              <a:gd name="T9" fmla="*/ 104 h 154"/>
              <a:gd name="T10" fmla="*/ 955 w 1093"/>
              <a:gd name="T11" fmla="*/ 119 h 154"/>
              <a:gd name="T12" fmla="*/ 938 w 1093"/>
              <a:gd name="T13" fmla="*/ 104 h 154"/>
              <a:gd name="T14" fmla="*/ 865 w 1093"/>
              <a:gd name="T15" fmla="*/ 94 h 154"/>
              <a:gd name="T16" fmla="*/ 882 w 1093"/>
              <a:gd name="T17" fmla="*/ 122 h 154"/>
              <a:gd name="T18" fmla="*/ 904 w 1093"/>
              <a:gd name="T19" fmla="*/ 77 h 154"/>
              <a:gd name="T20" fmla="*/ 872 w 1093"/>
              <a:gd name="T21" fmla="*/ 52 h 154"/>
              <a:gd name="T22" fmla="*/ 916 w 1093"/>
              <a:gd name="T23" fmla="*/ 61 h 154"/>
              <a:gd name="T24" fmla="*/ 849 w 1093"/>
              <a:gd name="T25" fmla="*/ 60 h 154"/>
              <a:gd name="T26" fmla="*/ 898 w 1093"/>
              <a:gd name="T27" fmla="*/ 98 h 154"/>
              <a:gd name="T28" fmla="*/ 810 w 1093"/>
              <a:gd name="T29" fmla="*/ 45 h 154"/>
              <a:gd name="T30" fmla="*/ 811 w 1093"/>
              <a:gd name="T31" fmla="*/ 121 h 154"/>
              <a:gd name="T32" fmla="*/ 836 w 1093"/>
              <a:gd name="T33" fmla="*/ 36 h 154"/>
              <a:gd name="T34" fmla="*/ 720 w 1093"/>
              <a:gd name="T35" fmla="*/ 70 h 154"/>
              <a:gd name="T36" fmla="*/ 760 w 1093"/>
              <a:gd name="T37" fmla="*/ 118 h 154"/>
              <a:gd name="T38" fmla="*/ 727 w 1093"/>
              <a:gd name="T39" fmla="*/ 101 h 154"/>
              <a:gd name="T40" fmla="*/ 766 w 1093"/>
              <a:gd name="T41" fmla="*/ 45 h 154"/>
              <a:gd name="T42" fmla="*/ 701 w 1093"/>
              <a:gd name="T43" fmla="*/ 78 h 154"/>
              <a:gd name="T44" fmla="*/ 760 w 1093"/>
              <a:gd name="T45" fmla="*/ 118 h 154"/>
              <a:gd name="T46" fmla="*/ 663 w 1093"/>
              <a:gd name="T47" fmla="*/ 97 h 154"/>
              <a:gd name="T48" fmla="*/ 632 w 1093"/>
              <a:gd name="T49" fmla="*/ 57 h 154"/>
              <a:gd name="T50" fmla="*/ 663 w 1093"/>
              <a:gd name="T51" fmla="*/ 119 h 154"/>
              <a:gd name="T52" fmla="*/ 612 w 1093"/>
              <a:gd name="T53" fmla="*/ 140 h 154"/>
              <a:gd name="T54" fmla="*/ 682 w 1093"/>
              <a:gd name="T55" fmla="*/ 118 h 154"/>
              <a:gd name="T56" fmla="*/ 642 w 1093"/>
              <a:gd name="T57" fmla="*/ 34 h 154"/>
              <a:gd name="T58" fmla="*/ 561 w 1093"/>
              <a:gd name="T59" fmla="*/ 15 h 154"/>
              <a:gd name="T60" fmla="*/ 561 w 1093"/>
              <a:gd name="T61" fmla="*/ 50 h 154"/>
              <a:gd name="T62" fmla="*/ 595 w 1093"/>
              <a:gd name="T63" fmla="*/ 106 h 154"/>
              <a:gd name="T64" fmla="*/ 580 w 1093"/>
              <a:gd name="T65" fmla="*/ 50 h 154"/>
              <a:gd name="T66" fmla="*/ 580 w 1093"/>
              <a:gd name="T67" fmla="*/ 15 h 154"/>
              <a:gd name="T68" fmla="*/ 535 w 1093"/>
              <a:gd name="T69" fmla="*/ 36 h 154"/>
              <a:gd name="T70" fmla="*/ 484 w 1093"/>
              <a:gd name="T71" fmla="*/ 91 h 154"/>
              <a:gd name="T72" fmla="*/ 472 w 1093"/>
              <a:gd name="T73" fmla="*/ 114 h 154"/>
              <a:gd name="T74" fmla="*/ 451 w 1093"/>
              <a:gd name="T75" fmla="*/ 36 h 154"/>
              <a:gd name="T76" fmla="*/ 407 w 1093"/>
              <a:gd name="T77" fmla="*/ 36 h 154"/>
              <a:gd name="T78" fmla="*/ 443 w 1093"/>
              <a:gd name="T79" fmla="*/ 53 h 154"/>
              <a:gd name="T80" fmla="*/ 361 w 1093"/>
              <a:gd name="T81" fmla="*/ 111 h 154"/>
              <a:gd name="T82" fmla="*/ 383 w 1093"/>
              <a:gd name="T83" fmla="*/ 111 h 154"/>
              <a:gd name="T84" fmla="*/ 306 w 1093"/>
              <a:gd name="T85" fmla="*/ 36 h 154"/>
              <a:gd name="T86" fmla="*/ 242 w 1093"/>
              <a:gd name="T87" fmla="*/ 36 h 154"/>
              <a:gd name="T88" fmla="*/ 316 w 1093"/>
              <a:gd name="T89" fmla="*/ 121 h 154"/>
              <a:gd name="T90" fmla="*/ 323 w 1093"/>
              <a:gd name="T91" fmla="*/ 94 h 154"/>
              <a:gd name="T92" fmla="*/ 153 w 1093"/>
              <a:gd name="T93" fmla="*/ 94 h 154"/>
              <a:gd name="T94" fmla="*/ 160 w 1093"/>
              <a:gd name="T95" fmla="*/ 121 h 154"/>
              <a:gd name="T96" fmla="*/ 234 w 1093"/>
              <a:gd name="T97" fmla="*/ 36 h 154"/>
              <a:gd name="T98" fmla="*/ 64 w 1093"/>
              <a:gd name="T99" fmla="*/ 36 h 154"/>
              <a:gd name="T100" fmla="*/ 0 w 1093"/>
              <a:gd name="T101" fmla="*/ 36 h 154"/>
              <a:gd name="T102" fmla="*/ 75 w 1093"/>
              <a:gd name="T103" fmla="*/ 121 h 154"/>
              <a:gd name="T104" fmla="*/ 81 w 1093"/>
              <a:gd name="T105" fmla="*/ 94 h 1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093" h="154">
                <a:moveTo>
                  <a:pt x="1093" y="0"/>
                </a:moveTo>
                <a:cubicBezTo>
                  <a:pt x="1074" y="0"/>
                  <a:pt x="1074" y="0"/>
                  <a:pt x="1074" y="0"/>
                </a:cubicBezTo>
                <a:cubicBezTo>
                  <a:pt x="1074" y="121"/>
                  <a:pt x="1074" y="121"/>
                  <a:pt x="1074" y="121"/>
                </a:cubicBezTo>
                <a:cubicBezTo>
                  <a:pt x="1093" y="121"/>
                  <a:pt x="1093" y="121"/>
                  <a:pt x="1093" y="121"/>
                </a:cubicBezTo>
                <a:lnTo>
                  <a:pt x="1093" y="0"/>
                </a:lnTo>
                <a:close/>
                <a:moveTo>
                  <a:pt x="981" y="36"/>
                </a:moveTo>
                <a:cubicBezTo>
                  <a:pt x="981" y="121"/>
                  <a:pt x="981" y="121"/>
                  <a:pt x="981" y="121"/>
                </a:cubicBezTo>
                <a:cubicBezTo>
                  <a:pt x="1000" y="121"/>
                  <a:pt x="1000" y="121"/>
                  <a:pt x="1000" y="121"/>
                </a:cubicBezTo>
                <a:cubicBezTo>
                  <a:pt x="1000" y="60"/>
                  <a:pt x="1000" y="60"/>
                  <a:pt x="1000" y="60"/>
                </a:cubicBezTo>
                <a:cubicBezTo>
                  <a:pt x="1004" y="53"/>
                  <a:pt x="1010" y="50"/>
                  <a:pt x="1017" y="50"/>
                </a:cubicBezTo>
                <a:cubicBezTo>
                  <a:pt x="1022" y="50"/>
                  <a:pt x="1026" y="51"/>
                  <a:pt x="1029" y="54"/>
                </a:cubicBezTo>
                <a:cubicBezTo>
                  <a:pt x="1031" y="56"/>
                  <a:pt x="1032" y="60"/>
                  <a:pt x="1032" y="66"/>
                </a:cubicBezTo>
                <a:cubicBezTo>
                  <a:pt x="1032" y="121"/>
                  <a:pt x="1032" y="121"/>
                  <a:pt x="1032" y="121"/>
                </a:cubicBezTo>
                <a:cubicBezTo>
                  <a:pt x="1051" y="121"/>
                  <a:pt x="1051" y="121"/>
                  <a:pt x="1051" y="121"/>
                </a:cubicBezTo>
                <a:cubicBezTo>
                  <a:pt x="1051" y="65"/>
                  <a:pt x="1051" y="65"/>
                  <a:pt x="1051" y="65"/>
                </a:cubicBezTo>
                <a:cubicBezTo>
                  <a:pt x="1051" y="45"/>
                  <a:pt x="1042" y="34"/>
                  <a:pt x="1024" y="34"/>
                </a:cubicBezTo>
                <a:cubicBezTo>
                  <a:pt x="1014" y="34"/>
                  <a:pt x="1006" y="38"/>
                  <a:pt x="999" y="46"/>
                </a:cubicBezTo>
                <a:cubicBezTo>
                  <a:pt x="999" y="36"/>
                  <a:pt x="999" y="36"/>
                  <a:pt x="999" y="36"/>
                </a:cubicBezTo>
                <a:lnTo>
                  <a:pt x="981" y="36"/>
                </a:lnTo>
                <a:close/>
                <a:moveTo>
                  <a:pt x="938" y="104"/>
                </a:moveTo>
                <a:cubicBezTo>
                  <a:pt x="936" y="106"/>
                  <a:pt x="936" y="108"/>
                  <a:pt x="936" y="111"/>
                </a:cubicBezTo>
                <a:cubicBezTo>
                  <a:pt x="936" y="114"/>
                  <a:pt x="936" y="117"/>
                  <a:pt x="938" y="119"/>
                </a:cubicBezTo>
                <a:cubicBezTo>
                  <a:pt x="940" y="121"/>
                  <a:pt x="943" y="121"/>
                  <a:pt x="947" y="121"/>
                </a:cubicBezTo>
                <a:cubicBezTo>
                  <a:pt x="950" y="121"/>
                  <a:pt x="953" y="120"/>
                  <a:pt x="955" y="119"/>
                </a:cubicBezTo>
                <a:cubicBezTo>
                  <a:pt x="957" y="117"/>
                  <a:pt x="958" y="114"/>
                  <a:pt x="958" y="111"/>
                </a:cubicBezTo>
                <a:cubicBezTo>
                  <a:pt x="958" y="108"/>
                  <a:pt x="957" y="106"/>
                  <a:pt x="955" y="104"/>
                </a:cubicBezTo>
                <a:cubicBezTo>
                  <a:pt x="953" y="102"/>
                  <a:pt x="950" y="101"/>
                  <a:pt x="947" y="101"/>
                </a:cubicBezTo>
                <a:cubicBezTo>
                  <a:pt x="943" y="101"/>
                  <a:pt x="940" y="102"/>
                  <a:pt x="938" y="104"/>
                </a:cubicBezTo>
                <a:close/>
                <a:moveTo>
                  <a:pt x="894" y="105"/>
                </a:moveTo>
                <a:cubicBezTo>
                  <a:pt x="891" y="107"/>
                  <a:pt x="887" y="108"/>
                  <a:pt x="882" y="108"/>
                </a:cubicBezTo>
                <a:cubicBezTo>
                  <a:pt x="877" y="108"/>
                  <a:pt x="873" y="107"/>
                  <a:pt x="870" y="104"/>
                </a:cubicBezTo>
                <a:cubicBezTo>
                  <a:pt x="867" y="102"/>
                  <a:pt x="865" y="98"/>
                  <a:pt x="865" y="94"/>
                </a:cubicBezTo>
                <a:cubicBezTo>
                  <a:pt x="846" y="94"/>
                  <a:pt x="846" y="94"/>
                  <a:pt x="846" y="94"/>
                </a:cubicBezTo>
                <a:cubicBezTo>
                  <a:pt x="846" y="99"/>
                  <a:pt x="848" y="104"/>
                  <a:pt x="851" y="108"/>
                </a:cubicBezTo>
                <a:cubicBezTo>
                  <a:pt x="854" y="112"/>
                  <a:pt x="858" y="116"/>
                  <a:pt x="863" y="118"/>
                </a:cubicBezTo>
                <a:cubicBezTo>
                  <a:pt x="869" y="121"/>
                  <a:pt x="875" y="122"/>
                  <a:pt x="882" y="122"/>
                </a:cubicBezTo>
                <a:cubicBezTo>
                  <a:pt x="892" y="122"/>
                  <a:pt x="900" y="120"/>
                  <a:pt x="907" y="115"/>
                </a:cubicBezTo>
                <a:cubicBezTo>
                  <a:pt x="913" y="110"/>
                  <a:pt x="916" y="104"/>
                  <a:pt x="916" y="97"/>
                </a:cubicBezTo>
                <a:cubicBezTo>
                  <a:pt x="916" y="92"/>
                  <a:pt x="915" y="88"/>
                  <a:pt x="913" y="85"/>
                </a:cubicBezTo>
                <a:cubicBezTo>
                  <a:pt x="911" y="82"/>
                  <a:pt x="908" y="79"/>
                  <a:pt x="904" y="77"/>
                </a:cubicBezTo>
                <a:cubicBezTo>
                  <a:pt x="899" y="75"/>
                  <a:pt x="894" y="73"/>
                  <a:pt x="886" y="71"/>
                </a:cubicBezTo>
                <a:cubicBezTo>
                  <a:pt x="879" y="69"/>
                  <a:pt x="874" y="68"/>
                  <a:pt x="871" y="66"/>
                </a:cubicBezTo>
                <a:cubicBezTo>
                  <a:pt x="869" y="64"/>
                  <a:pt x="868" y="62"/>
                  <a:pt x="868" y="59"/>
                </a:cubicBezTo>
                <a:cubicBezTo>
                  <a:pt x="868" y="56"/>
                  <a:pt x="869" y="53"/>
                  <a:pt x="872" y="52"/>
                </a:cubicBezTo>
                <a:cubicBezTo>
                  <a:pt x="874" y="50"/>
                  <a:pt x="878" y="49"/>
                  <a:pt x="882" y="49"/>
                </a:cubicBezTo>
                <a:cubicBezTo>
                  <a:pt x="886" y="49"/>
                  <a:pt x="890" y="50"/>
                  <a:pt x="893" y="52"/>
                </a:cubicBezTo>
                <a:cubicBezTo>
                  <a:pt x="895" y="55"/>
                  <a:pt x="897" y="58"/>
                  <a:pt x="897" y="61"/>
                </a:cubicBezTo>
                <a:cubicBezTo>
                  <a:pt x="916" y="61"/>
                  <a:pt x="916" y="61"/>
                  <a:pt x="916" y="61"/>
                </a:cubicBezTo>
                <a:cubicBezTo>
                  <a:pt x="916" y="53"/>
                  <a:pt x="912" y="47"/>
                  <a:pt x="906" y="42"/>
                </a:cubicBezTo>
                <a:cubicBezTo>
                  <a:pt x="900" y="37"/>
                  <a:pt x="892" y="34"/>
                  <a:pt x="882" y="34"/>
                </a:cubicBezTo>
                <a:cubicBezTo>
                  <a:pt x="872" y="34"/>
                  <a:pt x="864" y="37"/>
                  <a:pt x="858" y="42"/>
                </a:cubicBezTo>
                <a:cubicBezTo>
                  <a:pt x="852" y="47"/>
                  <a:pt x="849" y="53"/>
                  <a:pt x="849" y="60"/>
                </a:cubicBezTo>
                <a:cubicBezTo>
                  <a:pt x="849" y="69"/>
                  <a:pt x="854" y="75"/>
                  <a:pt x="863" y="80"/>
                </a:cubicBezTo>
                <a:cubicBezTo>
                  <a:pt x="868" y="82"/>
                  <a:pt x="873" y="84"/>
                  <a:pt x="879" y="85"/>
                </a:cubicBezTo>
                <a:cubicBezTo>
                  <a:pt x="886" y="87"/>
                  <a:pt x="891" y="88"/>
                  <a:pt x="893" y="90"/>
                </a:cubicBezTo>
                <a:cubicBezTo>
                  <a:pt x="896" y="92"/>
                  <a:pt x="898" y="94"/>
                  <a:pt x="898" y="98"/>
                </a:cubicBezTo>
                <a:cubicBezTo>
                  <a:pt x="898" y="101"/>
                  <a:pt x="896" y="103"/>
                  <a:pt x="894" y="105"/>
                </a:cubicBezTo>
                <a:close/>
                <a:moveTo>
                  <a:pt x="836" y="36"/>
                </a:moveTo>
                <a:cubicBezTo>
                  <a:pt x="834" y="35"/>
                  <a:pt x="832" y="34"/>
                  <a:pt x="830" y="34"/>
                </a:cubicBezTo>
                <a:cubicBezTo>
                  <a:pt x="821" y="34"/>
                  <a:pt x="815" y="38"/>
                  <a:pt x="810" y="45"/>
                </a:cubicBezTo>
                <a:cubicBezTo>
                  <a:pt x="810" y="36"/>
                  <a:pt x="810" y="36"/>
                  <a:pt x="810" y="36"/>
                </a:cubicBezTo>
                <a:cubicBezTo>
                  <a:pt x="792" y="36"/>
                  <a:pt x="792" y="36"/>
                  <a:pt x="792" y="36"/>
                </a:cubicBezTo>
                <a:cubicBezTo>
                  <a:pt x="792" y="121"/>
                  <a:pt x="792" y="121"/>
                  <a:pt x="792" y="121"/>
                </a:cubicBezTo>
                <a:cubicBezTo>
                  <a:pt x="811" y="121"/>
                  <a:pt x="811" y="121"/>
                  <a:pt x="811" y="121"/>
                </a:cubicBezTo>
                <a:cubicBezTo>
                  <a:pt x="811" y="63"/>
                  <a:pt x="811" y="63"/>
                  <a:pt x="811" y="63"/>
                </a:cubicBezTo>
                <a:cubicBezTo>
                  <a:pt x="814" y="56"/>
                  <a:pt x="820" y="53"/>
                  <a:pt x="828" y="53"/>
                </a:cubicBezTo>
                <a:cubicBezTo>
                  <a:pt x="831" y="53"/>
                  <a:pt x="834" y="53"/>
                  <a:pt x="836" y="53"/>
                </a:cubicBezTo>
                <a:lnTo>
                  <a:pt x="836" y="36"/>
                </a:lnTo>
                <a:close/>
                <a:moveTo>
                  <a:pt x="751" y="55"/>
                </a:moveTo>
                <a:cubicBezTo>
                  <a:pt x="754" y="58"/>
                  <a:pt x="756" y="63"/>
                  <a:pt x="756" y="69"/>
                </a:cubicBezTo>
                <a:cubicBezTo>
                  <a:pt x="756" y="70"/>
                  <a:pt x="756" y="70"/>
                  <a:pt x="756" y="70"/>
                </a:cubicBezTo>
                <a:cubicBezTo>
                  <a:pt x="720" y="70"/>
                  <a:pt x="720" y="70"/>
                  <a:pt x="720" y="70"/>
                </a:cubicBezTo>
                <a:cubicBezTo>
                  <a:pt x="721" y="64"/>
                  <a:pt x="723" y="59"/>
                  <a:pt x="726" y="55"/>
                </a:cubicBezTo>
                <a:cubicBezTo>
                  <a:pt x="729" y="51"/>
                  <a:pt x="734" y="50"/>
                  <a:pt x="739" y="50"/>
                </a:cubicBezTo>
                <a:cubicBezTo>
                  <a:pt x="744" y="50"/>
                  <a:pt x="748" y="51"/>
                  <a:pt x="751" y="55"/>
                </a:cubicBezTo>
                <a:close/>
                <a:moveTo>
                  <a:pt x="760" y="118"/>
                </a:moveTo>
                <a:cubicBezTo>
                  <a:pt x="766" y="115"/>
                  <a:pt x="770" y="111"/>
                  <a:pt x="774" y="106"/>
                </a:cubicBezTo>
                <a:cubicBezTo>
                  <a:pt x="764" y="96"/>
                  <a:pt x="764" y="96"/>
                  <a:pt x="764" y="96"/>
                </a:cubicBezTo>
                <a:cubicBezTo>
                  <a:pt x="758" y="103"/>
                  <a:pt x="751" y="107"/>
                  <a:pt x="742" y="107"/>
                </a:cubicBezTo>
                <a:cubicBezTo>
                  <a:pt x="736" y="107"/>
                  <a:pt x="731" y="105"/>
                  <a:pt x="727" y="101"/>
                </a:cubicBezTo>
                <a:cubicBezTo>
                  <a:pt x="723" y="97"/>
                  <a:pt x="720" y="91"/>
                  <a:pt x="720" y="84"/>
                </a:cubicBezTo>
                <a:cubicBezTo>
                  <a:pt x="775" y="84"/>
                  <a:pt x="775" y="84"/>
                  <a:pt x="775" y="84"/>
                </a:cubicBezTo>
                <a:cubicBezTo>
                  <a:pt x="775" y="77"/>
                  <a:pt x="775" y="77"/>
                  <a:pt x="775" y="77"/>
                </a:cubicBezTo>
                <a:cubicBezTo>
                  <a:pt x="775" y="63"/>
                  <a:pt x="772" y="53"/>
                  <a:pt x="766" y="45"/>
                </a:cubicBezTo>
                <a:cubicBezTo>
                  <a:pt x="759" y="38"/>
                  <a:pt x="751" y="34"/>
                  <a:pt x="739" y="34"/>
                </a:cubicBezTo>
                <a:cubicBezTo>
                  <a:pt x="732" y="34"/>
                  <a:pt x="725" y="36"/>
                  <a:pt x="719" y="40"/>
                </a:cubicBezTo>
                <a:cubicBezTo>
                  <a:pt x="713" y="44"/>
                  <a:pt x="709" y="49"/>
                  <a:pt x="706" y="55"/>
                </a:cubicBezTo>
                <a:cubicBezTo>
                  <a:pt x="702" y="62"/>
                  <a:pt x="701" y="70"/>
                  <a:pt x="701" y="78"/>
                </a:cubicBezTo>
                <a:cubicBezTo>
                  <a:pt x="701" y="80"/>
                  <a:pt x="701" y="80"/>
                  <a:pt x="701" y="80"/>
                </a:cubicBezTo>
                <a:cubicBezTo>
                  <a:pt x="701" y="93"/>
                  <a:pt x="704" y="103"/>
                  <a:pt x="712" y="111"/>
                </a:cubicBezTo>
                <a:cubicBezTo>
                  <a:pt x="719" y="118"/>
                  <a:pt x="729" y="122"/>
                  <a:pt x="741" y="122"/>
                </a:cubicBezTo>
                <a:cubicBezTo>
                  <a:pt x="748" y="122"/>
                  <a:pt x="755" y="121"/>
                  <a:pt x="760" y="118"/>
                </a:cubicBezTo>
                <a:close/>
                <a:moveTo>
                  <a:pt x="632" y="57"/>
                </a:moveTo>
                <a:cubicBezTo>
                  <a:pt x="635" y="52"/>
                  <a:pt x="640" y="50"/>
                  <a:pt x="647" y="50"/>
                </a:cubicBezTo>
                <a:cubicBezTo>
                  <a:pt x="654" y="50"/>
                  <a:pt x="660" y="53"/>
                  <a:pt x="663" y="60"/>
                </a:cubicBezTo>
                <a:cubicBezTo>
                  <a:pt x="663" y="97"/>
                  <a:pt x="663" y="97"/>
                  <a:pt x="663" y="97"/>
                </a:cubicBezTo>
                <a:cubicBezTo>
                  <a:pt x="660" y="103"/>
                  <a:pt x="654" y="107"/>
                  <a:pt x="646" y="107"/>
                </a:cubicBezTo>
                <a:cubicBezTo>
                  <a:pt x="640" y="107"/>
                  <a:pt x="635" y="104"/>
                  <a:pt x="632" y="99"/>
                </a:cubicBezTo>
                <a:cubicBezTo>
                  <a:pt x="628" y="94"/>
                  <a:pt x="627" y="88"/>
                  <a:pt x="627" y="79"/>
                </a:cubicBezTo>
                <a:cubicBezTo>
                  <a:pt x="627" y="70"/>
                  <a:pt x="628" y="62"/>
                  <a:pt x="632" y="57"/>
                </a:cubicBezTo>
                <a:close/>
                <a:moveTo>
                  <a:pt x="617" y="110"/>
                </a:moveTo>
                <a:cubicBezTo>
                  <a:pt x="624" y="118"/>
                  <a:pt x="632" y="122"/>
                  <a:pt x="642" y="122"/>
                </a:cubicBezTo>
                <a:cubicBezTo>
                  <a:pt x="651" y="122"/>
                  <a:pt x="658" y="119"/>
                  <a:pt x="663" y="113"/>
                </a:cubicBezTo>
                <a:cubicBezTo>
                  <a:pt x="663" y="119"/>
                  <a:pt x="663" y="119"/>
                  <a:pt x="663" y="119"/>
                </a:cubicBezTo>
                <a:cubicBezTo>
                  <a:pt x="663" y="125"/>
                  <a:pt x="662" y="130"/>
                  <a:pt x="658" y="134"/>
                </a:cubicBezTo>
                <a:cubicBezTo>
                  <a:pt x="654" y="137"/>
                  <a:pt x="649" y="139"/>
                  <a:pt x="643" y="139"/>
                </a:cubicBezTo>
                <a:cubicBezTo>
                  <a:pt x="634" y="139"/>
                  <a:pt x="627" y="135"/>
                  <a:pt x="621" y="129"/>
                </a:cubicBezTo>
                <a:cubicBezTo>
                  <a:pt x="612" y="140"/>
                  <a:pt x="612" y="140"/>
                  <a:pt x="612" y="140"/>
                </a:cubicBezTo>
                <a:cubicBezTo>
                  <a:pt x="616" y="144"/>
                  <a:pt x="620" y="147"/>
                  <a:pt x="626" y="150"/>
                </a:cubicBezTo>
                <a:cubicBezTo>
                  <a:pt x="632" y="153"/>
                  <a:pt x="638" y="154"/>
                  <a:pt x="644" y="154"/>
                </a:cubicBezTo>
                <a:cubicBezTo>
                  <a:pt x="656" y="154"/>
                  <a:pt x="665" y="151"/>
                  <a:pt x="672" y="144"/>
                </a:cubicBezTo>
                <a:cubicBezTo>
                  <a:pt x="679" y="138"/>
                  <a:pt x="682" y="129"/>
                  <a:pt x="682" y="118"/>
                </a:cubicBezTo>
                <a:cubicBezTo>
                  <a:pt x="682" y="36"/>
                  <a:pt x="682" y="36"/>
                  <a:pt x="682" y="36"/>
                </a:cubicBezTo>
                <a:cubicBezTo>
                  <a:pt x="665" y="36"/>
                  <a:pt x="665" y="36"/>
                  <a:pt x="665" y="36"/>
                </a:cubicBezTo>
                <a:cubicBezTo>
                  <a:pt x="664" y="45"/>
                  <a:pt x="664" y="45"/>
                  <a:pt x="664" y="45"/>
                </a:cubicBezTo>
                <a:cubicBezTo>
                  <a:pt x="659" y="38"/>
                  <a:pt x="651" y="34"/>
                  <a:pt x="642" y="34"/>
                </a:cubicBezTo>
                <a:cubicBezTo>
                  <a:pt x="631" y="34"/>
                  <a:pt x="623" y="38"/>
                  <a:pt x="617" y="46"/>
                </a:cubicBezTo>
                <a:cubicBezTo>
                  <a:pt x="611" y="54"/>
                  <a:pt x="608" y="65"/>
                  <a:pt x="608" y="78"/>
                </a:cubicBezTo>
                <a:cubicBezTo>
                  <a:pt x="608" y="92"/>
                  <a:pt x="611" y="102"/>
                  <a:pt x="617" y="110"/>
                </a:cubicBezTo>
                <a:close/>
                <a:moveTo>
                  <a:pt x="561" y="15"/>
                </a:moveTo>
                <a:cubicBezTo>
                  <a:pt x="561" y="36"/>
                  <a:pt x="561" y="36"/>
                  <a:pt x="561" y="36"/>
                </a:cubicBezTo>
                <a:cubicBezTo>
                  <a:pt x="547" y="36"/>
                  <a:pt x="547" y="36"/>
                  <a:pt x="547" y="36"/>
                </a:cubicBezTo>
                <a:cubicBezTo>
                  <a:pt x="547" y="50"/>
                  <a:pt x="547" y="50"/>
                  <a:pt x="547" y="50"/>
                </a:cubicBezTo>
                <a:cubicBezTo>
                  <a:pt x="561" y="50"/>
                  <a:pt x="561" y="50"/>
                  <a:pt x="561" y="50"/>
                </a:cubicBezTo>
                <a:cubicBezTo>
                  <a:pt x="561" y="98"/>
                  <a:pt x="561" y="98"/>
                  <a:pt x="561" y="98"/>
                </a:cubicBezTo>
                <a:cubicBezTo>
                  <a:pt x="561" y="114"/>
                  <a:pt x="568" y="122"/>
                  <a:pt x="583" y="122"/>
                </a:cubicBezTo>
                <a:cubicBezTo>
                  <a:pt x="587" y="122"/>
                  <a:pt x="591" y="122"/>
                  <a:pt x="595" y="120"/>
                </a:cubicBezTo>
                <a:cubicBezTo>
                  <a:pt x="595" y="106"/>
                  <a:pt x="595" y="106"/>
                  <a:pt x="595" y="106"/>
                </a:cubicBezTo>
                <a:cubicBezTo>
                  <a:pt x="593" y="106"/>
                  <a:pt x="591" y="106"/>
                  <a:pt x="589" y="106"/>
                </a:cubicBezTo>
                <a:cubicBezTo>
                  <a:pt x="585" y="106"/>
                  <a:pt x="583" y="106"/>
                  <a:pt x="582" y="104"/>
                </a:cubicBezTo>
                <a:cubicBezTo>
                  <a:pt x="580" y="103"/>
                  <a:pt x="580" y="101"/>
                  <a:pt x="580" y="97"/>
                </a:cubicBezTo>
                <a:cubicBezTo>
                  <a:pt x="580" y="50"/>
                  <a:pt x="580" y="50"/>
                  <a:pt x="580" y="50"/>
                </a:cubicBezTo>
                <a:cubicBezTo>
                  <a:pt x="595" y="50"/>
                  <a:pt x="595" y="50"/>
                  <a:pt x="595" y="50"/>
                </a:cubicBezTo>
                <a:cubicBezTo>
                  <a:pt x="595" y="36"/>
                  <a:pt x="595" y="36"/>
                  <a:pt x="595" y="36"/>
                </a:cubicBezTo>
                <a:cubicBezTo>
                  <a:pt x="580" y="36"/>
                  <a:pt x="580" y="36"/>
                  <a:pt x="580" y="36"/>
                </a:cubicBezTo>
                <a:cubicBezTo>
                  <a:pt x="580" y="15"/>
                  <a:pt x="580" y="15"/>
                  <a:pt x="580" y="15"/>
                </a:cubicBezTo>
                <a:lnTo>
                  <a:pt x="561" y="15"/>
                </a:lnTo>
                <a:close/>
                <a:moveTo>
                  <a:pt x="517" y="121"/>
                </a:moveTo>
                <a:cubicBezTo>
                  <a:pt x="535" y="121"/>
                  <a:pt x="535" y="121"/>
                  <a:pt x="535" y="121"/>
                </a:cubicBezTo>
                <a:cubicBezTo>
                  <a:pt x="535" y="36"/>
                  <a:pt x="535" y="36"/>
                  <a:pt x="535" y="36"/>
                </a:cubicBezTo>
                <a:cubicBezTo>
                  <a:pt x="516" y="36"/>
                  <a:pt x="516" y="36"/>
                  <a:pt x="516" y="36"/>
                </a:cubicBezTo>
                <a:cubicBezTo>
                  <a:pt x="516" y="97"/>
                  <a:pt x="516" y="97"/>
                  <a:pt x="516" y="97"/>
                </a:cubicBezTo>
                <a:cubicBezTo>
                  <a:pt x="512" y="103"/>
                  <a:pt x="506" y="107"/>
                  <a:pt x="497" y="107"/>
                </a:cubicBezTo>
                <a:cubicBezTo>
                  <a:pt x="488" y="107"/>
                  <a:pt x="484" y="101"/>
                  <a:pt x="484" y="91"/>
                </a:cubicBezTo>
                <a:cubicBezTo>
                  <a:pt x="484" y="36"/>
                  <a:pt x="484" y="36"/>
                  <a:pt x="484" y="36"/>
                </a:cubicBezTo>
                <a:cubicBezTo>
                  <a:pt x="465" y="36"/>
                  <a:pt x="465" y="36"/>
                  <a:pt x="465" y="36"/>
                </a:cubicBezTo>
                <a:cubicBezTo>
                  <a:pt x="465" y="91"/>
                  <a:pt x="465" y="91"/>
                  <a:pt x="465" y="91"/>
                </a:cubicBezTo>
                <a:cubicBezTo>
                  <a:pt x="465" y="101"/>
                  <a:pt x="467" y="109"/>
                  <a:pt x="472" y="114"/>
                </a:cubicBezTo>
                <a:cubicBezTo>
                  <a:pt x="476" y="119"/>
                  <a:pt x="483" y="122"/>
                  <a:pt x="492" y="122"/>
                </a:cubicBezTo>
                <a:cubicBezTo>
                  <a:pt x="503" y="122"/>
                  <a:pt x="511" y="119"/>
                  <a:pt x="516" y="112"/>
                </a:cubicBezTo>
                <a:lnTo>
                  <a:pt x="517" y="121"/>
                </a:lnTo>
                <a:close/>
                <a:moveTo>
                  <a:pt x="451" y="36"/>
                </a:moveTo>
                <a:cubicBezTo>
                  <a:pt x="449" y="35"/>
                  <a:pt x="447" y="34"/>
                  <a:pt x="444" y="34"/>
                </a:cubicBezTo>
                <a:cubicBezTo>
                  <a:pt x="436" y="34"/>
                  <a:pt x="430" y="38"/>
                  <a:pt x="425" y="45"/>
                </a:cubicBezTo>
                <a:cubicBezTo>
                  <a:pt x="425" y="36"/>
                  <a:pt x="425" y="36"/>
                  <a:pt x="425" y="36"/>
                </a:cubicBezTo>
                <a:cubicBezTo>
                  <a:pt x="407" y="36"/>
                  <a:pt x="407" y="36"/>
                  <a:pt x="407" y="36"/>
                </a:cubicBezTo>
                <a:cubicBezTo>
                  <a:pt x="407" y="121"/>
                  <a:pt x="407" y="121"/>
                  <a:pt x="407" y="121"/>
                </a:cubicBezTo>
                <a:cubicBezTo>
                  <a:pt x="426" y="121"/>
                  <a:pt x="426" y="121"/>
                  <a:pt x="426" y="121"/>
                </a:cubicBezTo>
                <a:cubicBezTo>
                  <a:pt x="426" y="63"/>
                  <a:pt x="426" y="63"/>
                  <a:pt x="426" y="63"/>
                </a:cubicBezTo>
                <a:cubicBezTo>
                  <a:pt x="429" y="56"/>
                  <a:pt x="435" y="53"/>
                  <a:pt x="443" y="53"/>
                </a:cubicBezTo>
                <a:cubicBezTo>
                  <a:pt x="446" y="53"/>
                  <a:pt x="449" y="53"/>
                  <a:pt x="451" y="53"/>
                </a:cubicBezTo>
                <a:lnTo>
                  <a:pt x="451" y="36"/>
                </a:lnTo>
                <a:close/>
                <a:moveTo>
                  <a:pt x="364" y="104"/>
                </a:moveTo>
                <a:cubicBezTo>
                  <a:pt x="362" y="106"/>
                  <a:pt x="361" y="108"/>
                  <a:pt x="361" y="111"/>
                </a:cubicBezTo>
                <a:cubicBezTo>
                  <a:pt x="361" y="114"/>
                  <a:pt x="362" y="117"/>
                  <a:pt x="364" y="119"/>
                </a:cubicBezTo>
                <a:cubicBezTo>
                  <a:pt x="366" y="121"/>
                  <a:pt x="369" y="121"/>
                  <a:pt x="372" y="121"/>
                </a:cubicBezTo>
                <a:cubicBezTo>
                  <a:pt x="376" y="121"/>
                  <a:pt x="378" y="120"/>
                  <a:pt x="380" y="119"/>
                </a:cubicBezTo>
                <a:cubicBezTo>
                  <a:pt x="382" y="117"/>
                  <a:pt x="383" y="114"/>
                  <a:pt x="383" y="111"/>
                </a:cubicBezTo>
                <a:cubicBezTo>
                  <a:pt x="383" y="108"/>
                  <a:pt x="382" y="106"/>
                  <a:pt x="380" y="104"/>
                </a:cubicBezTo>
                <a:cubicBezTo>
                  <a:pt x="378" y="102"/>
                  <a:pt x="376" y="101"/>
                  <a:pt x="372" y="101"/>
                </a:cubicBezTo>
                <a:cubicBezTo>
                  <a:pt x="368" y="101"/>
                  <a:pt x="366" y="102"/>
                  <a:pt x="364" y="104"/>
                </a:cubicBezTo>
                <a:close/>
                <a:moveTo>
                  <a:pt x="306" y="36"/>
                </a:moveTo>
                <a:cubicBezTo>
                  <a:pt x="291" y="36"/>
                  <a:pt x="291" y="36"/>
                  <a:pt x="291" y="36"/>
                </a:cubicBezTo>
                <a:cubicBezTo>
                  <a:pt x="274" y="94"/>
                  <a:pt x="274" y="94"/>
                  <a:pt x="274" y="94"/>
                </a:cubicBezTo>
                <a:cubicBezTo>
                  <a:pt x="260" y="36"/>
                  <a:pt x="260" y="36"/>
                  <a:pt x="260" y="36"/>
                </a:cubicBezTo>
                <a:cubicBezTo>
                  <a:pt x="242" y="36"/>
                  <a:pt x="242" y="36"/>
                  <a:pt x="242" y="36"/>
                </a:cubicBezTo>
                <a:cubicBezTo>
                  <a:pt x="265" y="121"/>
                  <a:pt x="265" y="121"/>
                  <a:pt x="265" y="121"/>
                </a:cubicBezTo>
                <a:cubicBezTo>
                  <a:pt x="280" y="121"/>
                  <a:pt x="280" y="121"/>
                  <a:pt x="280" y="121"/>
                </a:cubicBezTo>
                <a:cubicBezTo>
                  <a:pt x="298" y="62"/>
                  <a:pt x="298" y="62"/>
                  <a:pt x="298" y="62"/>
                </a:cubicBezTo>
                <a:cubicBezTo>
                  <a:pt x="316" y="121"/>
                  <a:pt x="316" y="121"/>
                  <a:pt x="316" y="121"/>
                </a:cubicBezTo>
                <a:cubicBezTo>
                  <a:pt x="332" y="121"/>
                  <a:pt x="332" y="121"/>
                  <a:pt x="332" y="121"/>
                </a:cubicBezTo>
                <a:cubicBezTo>
                  <a:pt x="355" y="36"/>
                  <a:pt x="355" y="36"/>
                  <a:pt x="355" y="36"/>
                </a:cubicBezTo>
                <a:cubicBezTo>
                  <a:pt x="337" y="36"/>
                  <a:pt x="337" y="36"/>
                  <a:pt x="337" y="36"/>
                </a:cubicBezTo>
                <a:cubicBezTo>
                  <a:pt x="323" y="94"/>
                  <a:pt x="323" y="94"/>
                  <a:pt x="323" y="94"/>
                </a:cubicBezTo>
                <a:lnTo>
                  <a:pt x="306" y="36"/>
                </a:lnTo>
                <a:close/>
                <a:moveTo>
                  <a:pt x="185" y="36"/>
                </a:moveTo>
                <a:cubicBezTo>
                  <a:pt x="170" y="36"/>
                  <a:pt x="170" y="36"/>
                  <a:pt x="170" y="36"/>
                </a:cubicBezTo>
                <a:cubicBezTo>
                  <a:pt x="153" y="94"/>
                  <a:pt x="153" y="94"/>
                  <a:pt x="153" y="94"/>
                </a:cubicBezTo>
                <a:cubicBezTo>
                  <a:pt x="139" y="36"/>
                  <a:pt x="139" y="36"/>
                  <a:pt x="139" y="36"/>
                </a:cubicBezTo>
                <a:cubicBezTo>
                  <a:pt x="121" y="36"/>
                  <a:pt x="121" y="36"/>
                  <a:pt x="121" y="36"/>
                </a:cubicBezTo>
                <a:cubicBezTo>
                  <a:pt x="144" y="121"/>
                  <a:pt x="144" y="121"/>
                  <a:pt x="144" y="121"/>
                </a:cubicBezTo>
                <a:cubicBezTo>
                  <a:pt x="160" y="121"/>
                  <a:pt x="160" y="121"/>
                  <a:pt x="160" y="121"/>
                </a:cubicBezTo>
                <a:cubicBezTo>
                  <a:pt x="177" y="62"/>
                  <a:pt x="177" y="62"/>
                  <a:pt x="177" y="62"/>
                </a:cubicBezTo>
                <a:cubicBezTo>
                  <a:pt x="196" y="121"/>
                  <a:pt x="196" y="121"/>
                  <a:pt x="196" y="121"/>
                </a:cubicBezTo>
                <a:cubicBezTo>
                  <a:pt x="211" y="121"/>
                  <a:pt x="211" y="121"/>
                  <a:pt x="211" y="121"/>
                </a:cubicBezTo>
                <a:cubicBezTo>
                  <a:pt x="234" y="36"/>
                  <a:pt x="234" y="36"/>
                  <a:pt x="234" y="36"/>
                </a:cubicBezTo>
                <a:cubicBezTo>
                  <a:pt x="216" y="36"/>
                  <a:pt x="216" y="36"/>
                  <a:pt x="216" y="36"/>
                </a:cubicBezTo>
                <a:cubicBezTo>
                  <a:pt x="202" y="94"/>
                  <a:pt x="202" y="94"/>
                  <a:pt x="202" y="94"/>
                </a:cubicBezTo>
                <a:lnTo>
                  <a:pt x="185" y="36"/>
                </a:lnTo>
                <a:close/>
                <a:moveTo>
                  <a:pt x="64" y="36"/>
                </a:moveTo>
                <a:cubicBezTo>
                  <a:pt x="49" y="36"/>
                  <a:pt x="49" y="36"/>
                  <a:pt x="49" y="36"/>
                </a:cubicBezTo>
                <a:cubicBezTo>
                  <a:pt x="32" y="94"/>
                  <a:pt x="32" y="94"/>
                  <a:pt x="32" y="94"/>
                </a:cubicBezTo>
                <a:cubicBezTo>
                  <a:pt x="18" y="36"/>
                  <a:pt x="18" y="36"/>
                  <a:pt x="18" y="36"/>
                </a:cubicBezTo>
                <a:cubicBezTo>
                  <a:pt x="0" y="36"/>
                  <a:pt x="0" y="36"/>
                  <a:pt x="0" y="36"/>
                </a:cubicBezTo>
                <a:cubicBezTo>
                  <a:pt x="23" y="121"/>
                  <a:pt x="23" y="121"/>
                  <a:pt x="23" y="121"/>
                </a:cubicBezTo>
                <a:cubicBezTo>
                  <a:pt x="39" y="121"/>
                  <a:pt x="39" y="121"/>
                  <a:pt x="39" y="121"/>
                </a:cubicBezTo>
                <a:cubicBezTo>
                  <a:pt x="56" y="62"/>
                  <a:pt x="56" y="62"/>
                  <a:pt x="56" y="62"/>
                </a:cubicBezTo>
                <a:cubicBezTo>
                  <a:pt x="75" y="121"/>
                  <a:pt x="75" y="121"/>
                  <a:pt x="75" y="121"/>
                </a:cubicBezTo>
                <a:cubicBezTo>
                  <a:pt x="90" y="121"/>
                  <a:pt x="90" y="121"/>
                  <a:pt x="90" y="121"/>
                </a:cubicBezTo>
                <a:cubicBezTo>
                  <a:pt x="113" y="36"/>
                  <a:pt x="113" y="36"/>
                  <a:pt x="113" y="36"/>
                </a:cubicBezTo>
                <a:cubicBezTo>
                  <a:pt x="95" y="36"/>
                  <a:pt x="95" y="36"/>
                  <a:pt x="95" y="36"/>
                </a:cubicBezTo>
                <a:cubicBezTo>
                  <a:pt x="81" y="94"/>
                  <a:pt x="81" y="94"/>
                  <a:pt x="81" y="94"/>
                </a:cubicBezTo>
                <a:lnTo>
                  <a:pt x="64" y="36"/>
                </a:lnTo>
                <a:close/>
              </a:path>
            </a:pathLst>
          </a:custGeom>
          <a:solidFill>
            <a:srgbClr val="5000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886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k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nl-NL" noProof="1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nl-NL" noProof="1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noProof="1" smtClean="0"/>
              <a:t>DD MM YYYY</a:t>
            </a:r>
            <a:endParaRPr lang="nl-NL" noProof="1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noProof="1" smtClean="0"/>
              <a:t>Via Invoegen | Koptekst en Voettekst kunt u deze tekst wijzigen</a:t>
            </a:r>
            <a:endParaRPr lang="nl-NL" noProof="1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6C48C-F87C-4E4B-81EF-5027B17D1F61}" type="slidenum">
              <a:rPr lang="nl-NL" noProof="1" dirty="0" smtClean="0"/>
              <a:pPr/>
              <a:t>‹nr.›</a:t>
            </a:fld>
            <a:endParaRPr lang="nl-NL" noProof="1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kader en grafi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013200" y="1108800"/>
            <a:ext cx="7560000" cy="4500000"/>
          </a:xfrm>
        </p:spPr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nl-NL" noProof="1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noProof="1" smtClean="0"/>
              <a:t>DD MM YYYY</a:t>
            </a:r>
            <a:endParaRPr lang="nl-NL" noProof="1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noProof="1" smtClean="0"/>
              <a:t>Via Invoegen | Koptekst en Voettekst kunt u deze tekst wijzigen</a:t>
            </a:r>
            <a:endParaRPr lang="nl-NL" noProof="1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6C48C-F87C-4E4B-81EF-5027B17D1F61}" type="slidenum">
              <a:rPr lang="nl-NL" noProof="1" dirty="0" smtClean="0"/>
              <a:pPr/>
              <a:t>‹nr.›</a:t>
            </a:fld>
            <a:endParaRPr lang="nl-NL" noProof="1"/>
          </a:p>
        </p:txBody>
      </p:sp>
      <p:sp>
        <p:nvSpPr>
          <p:cNvPr id="8" name="Tijdelijke aanduiding voor tekst 7"/>
          <p:cNvSpPr>
            <a:spLocks noGrp="1"/>
          </p:cNvSpPr>
          <p:nvPr>
            <p:ph type="body" sz="quarter" idx="13" hasCustomPrompt="1"/>
          </p:nvPr>
        </p:nvSpPr>
        <p:spPr>
          <a:xfrm>
            <a:off x="3013200" y="595812"/>
            <a:ext cx="7561262" cy="4680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Font typeface="Roboto" panose="02000000000000000000" pitchFamily="2" charset="0"/>
              <a:buNone/>
              <a:defRPr sz="1600" baseline="0"/>
            </a:lvl1pPr>
            <a:lvl2pPr marL="180000" indent="-180000">
              <a:lnSpc>
                <a:spcPct val="100000"/>
              </a:lnSpc>
              <a:spcBef>
                <a:spcPts val="0"/>
              </a:spcBef>
              <a:buFont typeface="Roboto" panose="02000000000000000000" pitchFamily="2" charset="0"/>
              <a:buChar char="–"/>
              <a:defRPr sz="1600" baseline="0">
                <a:solidFill>
                  <a:schemeClr val="accent4"/>
                </a:solidFill>
              </a:defRPr>
            </a:lvl2pPr>
            <a:lvl3pPr marL="180000" indent="-180000">
              <a:lnSpc>
                <a:spcPct val="100000"/>
              </a:lnSpc>
              <a:spcBef>
                <a:spcPts val="0"/>
              </a:spcBef>
              <a:buFont typeface="Roboto" panose="02000000000000000000" pitchFamily="2" charset="0"/>
              <a:buChar char="–"/>
              <a:defRPr sz="1600" baseline="0">
                <a:solidFill>
                  <a:schemeClr val="accent2"/>
                </a:solidFill>
              </a:defRPr>
            </a:lvl3pPr>
            <a:lvl4pPr marL="180000" indent="-180000">
              <a:lnSpc>
                <a:spcPct val="100000"/>
              </a:lnSpc>
              <a:spcBef>
                <a:spcPts val="0"/>
              </a:spcBef>
              <a:buFont typeface="Roboto" panose="02000000000000000000" pitchFamily="2" charset="0"/>
              <a:buChar char="–"/>
              <a:defRPr sz="1600" b="0" baseline="0">
                <a:solidFill>
                  <a:schemeClr val="accent3"/>
                </a:solidFill>
              </a:defRPr>
            </a:lvl4pPr>
            <a:lvl5pPr marL="180000" indent="-180000">
              <a:lnSpc>
                <a:spcPct val="100000"/>
              </a:lnSpc>
              <a:buClr>
                <a:schemeClr val="accent5"/>
              </a:buClr>
              <a:buFont typeface="Roboto" panose="02000000000000000000" pitchFamily="2" charset="0"/>
              <a:buChar char="–"/>
              <a:defRPr sz="1600">
                <a:solidFill>
                  <a:srgbClr val="914DA8"/>
                </a:solidFill>
              </a:defRPr>
            </a:lvl5pPr>
            <a:lvl6pPr marL="180000" indent="-180000">
              <a:lnSpc>
                <a:spcPct val="100000"/>
              </a:lnSpc>
              <a:buFont typeface="Roboto" panose="02000000000000000000" pitchFamily="2" charset="0"/>
              <a:buChar char="–"/>
              <a:defRPr sz="1600" baseline="0">
                <a:solidFill>
                  <a:schemeClr val="accent5"/>
                </a:solidFill>
              </a:defRPr>
            </a:lvl6pPr>
            <a:lvl7pPr marL="180000" indent="-180000">
              <a:lnSpc>
                <a:spcPct val="100000"/>
              </a:lnSpc>
              <a:buClr>
                <a:srgbClr val="914DA8"/>
              </a:buClr>
              <a:buFont typeface="Roboto" panose="02000000000000000000" pitchFamily="2" charset="0"/>
              <a:buChar char="–"/>
              <a:defRPr sz="1600" baseline="0">
                <a:solidFill>
                  <a:srgbClr val="914DA8"/>
                </a:solidFill>
              </a:defRPr>
            </a:lvl7pPr>
            <a:lvl8pPr marL="180000" indent="-180000">
              <a:lnSpc>
                <a:spcPct val="100000"/>
              </a:lnSpc>
              <a:spcBef>
                <a:spcPts val="0"/>
              </a:spcBef>
              <a:buFont typeface="Roboto" panose="02000000000000000000" pitchFamily="2" charset="0"/>
              <a:buChar char="–"/>
              <a:defRPr sz="1600">
                <a:solidFill>
                  <a:schemeClr val="accent6"/>
                </a:solidFill>
              </a:defRPr>
            </a:lvl8pPr>
            <a:lvl9pPr marL="180000" indent="-180000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Font typeface="Roboto" panose="02000000000000000000" pitchFamily="2" charset="0"/>
              <a:buChar char="–"/>
              <a:defRPr sz="1600">
                <a:solidFill>
                  <a:schemeClr val="tx2"/>
                </a:solidFill>
              </a:defRPr>
            </a:lvl9pPr>
          </a:lstStyle>
          <a:p>
            <a:pPr lvl="0"/>
            <a:r>
              <a:rPr lang="nl-NL" dirty="0" smtClean="0"/>
              <a:t>Tekst</a:t>
            </a:r>
          </a:p>
        </p:txBody>
      </p:sp>
    </p:spTree>
    <p:extLst>
      <p:ext uri="{BB962C8B-B14F-4D97-AF65-F5344CB8AC3E}">
        <p14:creationId xmlns:p14="http://schemas.microsoft.com/office/powerpoint/2010/main" val="548557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2 ka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noProof="1" smtClean="0"/>
              <a:t>DD MM YYYY</a:t>
            </a:r>
            <a:endParaRPr lang="nl-NL" noProof="1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noProof="1" smtClean="0"/>
              <a:t>Via Invoegen | Koptekst en Voettekst kunt u deze tekst wijzigen</a:t>
            </a:r>
            <a:endParaRPr lang="nl-NL" noProof="1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6C48C-F87C-4E4B-81EF-5027B17D1F61}" type="slidenum">
              <a:rPr lang="nl-NL" noProof="1" dirty="0" smtClean="0"/>
              <a:pPr/>
              <a:t>‹nr.›</a:t>
            </a:fld>
            <a:endParaRPr lang="nl-NL" noProof="1"/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3"/>
          </p:nvPr>
        </p:nvSpPr>
        <p:spPr>
          <a:xfrm>
            <a:off x="6881461" y="1108800"/>
            <a:ext cx="3690000" cy="4500000"/>
          </a:xfrm>
        </p:spPr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nl-NL" noProof="1"/>
          </a:p>
        </p:txBody>
      </p:sp>
      <p:sp>
        <p:nvSpPr>
          <p:cNvPr id="11" name="Tijdelijke aanduiding voor inhoud 10"/>
          <p:cNvSpPr>
            <a:spLocks noGrp="1"/>
          </p:cNvSpPr>
          <p:nvPr>
            <p:ph sz="quarter" idx="14"/>
          </p:nvPr>
        </p:nvSpPr>
        <p:spPr>
          <a:xfrm>
            <a:off x="3011461" y="1108800"/>
            <a:ext cx="3690000" cy="4500000"/>
          </a:xfrm>
        </p:spPr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nl-NL" noProof="1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3011461" y="575772"/>
            <a:ext cx="7560000" cy="468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sub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3323674" y="1836216"/>
            <a:ext cx="6876000" cy="1250676"/>
          </a:xfrm>
        </p:spPr>
        <p:txBody>
          <a:bodyPr anchor="b" anchorCtr="0"/>
          <a:lstStyle>
            <a:lvl1pPr algn="l">
              <a:lnSpc>
                <a:spcPct val="100000"/>
              </a:lnSpc>
              <a:buFontTx/>
              <a:buNone/>
              <a:defRPr sz="3300" baseline="0"/>
            </a:lvl1pPr>
          </a:lstStyle>
          <a:p>
            <a:r>
              <a:rPr lang="nl-NL" noProof="1" smtClean="0"/>
              <a:t>Tekst/titel van factsheet</a:t>
            </a:r>
            <a:endParaRPr lang="nl-NL" noProof="1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 hasCustomPrompt="1"/>
          </p:nvPr>
        </p:nvSpPr>
        <p:spPr>
          <a:xfrm>
            <a:off x="3323674" y="3105214"/>
            <a:ext cx="6876000" cy="900112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3300"/>
            </a:lvl1pPr>
            <a:lvl2pPr marL="360000" indent="0">
              <a:lnSpc>
                <a:spcPct val="100000"/>
              </a:lnSpc>
              <a:buFontTx/>
              <a:buNone/>
              <a:defRPr sz="3300"/>
            </a:lvl2pPr>
            <a:lvl3pPr marL="720000" indent="0">
              <a:lnSpc>
                <a:spcPct val="100000"/>
              </a:lnSpc>
              <a:buFontTx/>
              <a:buNone/>
              <a:defRPr sz="3300"/>
            </a:lvl3pPr>
            <a:lvl4pPr>
              <a:lnSpc>
                <a:spcPct val="100000"/>
              </a:lnSpc>
              <a:buFontTx/>
              <a:buNone/>
              <a:defRPr sz="3300"/>
            </a:lvl4pPr>
            <a:lvl5pPr>
              <a:lnSpc>
                <a:spcPct val="100000"/>
              </a:lnSpc>
              <a:buFontTx/>
              <a:buNone/>
              <a:defRPr sz="3300"/>
            </a:lvl5pPr>
          </a:lstStyle>
          <a:p>
            <a:pPr lvl="0"/>
            <a:r>
              <a:rPr lang="nl-NL" dirty="0" smtClean="0"/>
              <a:t>Subtitel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nl-NL" noProof="1" smtClean="0"/>
              <a:t>DD MM YYYY</a:t>
            </a:r>
            <a:endParaRPr lang="nl-NL" noProof="1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nl-NL" noProof="1" smtClean="0"/>
              <a:t>Via Invoegen | Koptekst en Voettekst kunt u deze tekst wijzigen</a:t>
            </a:r>
            <a:endParaRPr lang="nl-NL" noProof="1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336C48C-F87C-4E4B-81EF-5027B17D1F61}" type="slidenum">
              <a:rPr lang="nl-NL" noProof="1" smtClean="0"/>
              <a:pPr/>
              <a:t>‹nr.›</a:t>
            </a:fld>
            <a:endParaRPr lang="nl-NL" noProof="1"/>
          </a:p>
        </p:txBody>
      </p:sp>
    </p:spTree>
    <p:extLst>
      <p:ext uri="{BB962C8B-B14F-4D97-AF65-F5344CB8AC3E}">
        <p14:creationId xmlns:p14="http://schemas.microsoft.com/office/powerpoint/2010/main" val="13132514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 met extra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 noChangeAspect="1"/>
          </p:cNvGrpSpPr>
          <p:nvPr userDrawn="1"/>
        </p:nvGrpSpPr>
        <p:grpSpPr bwMode="auto">
          <a:xfrm>
            <a:off x="1901825" y="1085850"/>
            <a:ext cx="8389937" cy="4964113"/>
            <a:chOff x="1198" y="684"/>
            <a:chExt cx="5285" cy="3127"/>
          </a:xfrm>
        </p:grpSpPr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1198" y="3805"/>
              <a:ext cx="5285" cy="6"/>
            </a:xfrm>
            <a:prstGeom prst="rect">
              <a:avLst/>
            </a:prstGeom>
            <a:solidFill>
              <a:srgbClr val="5000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198" y="3805"/>
              <a:ext cx="5285" cy="6"/>
            </a:xfrm>
            <a:custGeom>
              <a:avLst/>
              <a:gdLst>
                <a:gd name="T0" fmla="*/ 0 w 5285"/>
                <a:gd name="T1" fmla="*/ 0 h 6"/>
                <a:gd name="T2" fmla="*/ 5285 w 5285"/>
                <a:gd name="T3" fmla="*/ 0 h 6"/>
                <a:gd name="T4" fmla="*/ 5285 w 5285"/>
                <a:gd name="T5" fmla="*/ 6 h 6"/>
                <a:gd name="T6" fmla="*/ 0 w 5285"/>
                <a:gd name="T7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285" h="6">
                  <a:moveTo>
                    <a:pt x="0" y="0"/>
                  </a:moveTo>
                  <a:lnTo>
                    <a:pt x="5285" y="0"/>
                  </a:lnTo>
                  <a:lnTo>
                    <a:pt x="5285" y="6"/>
                  </a:lnTo>
                  <a:lnTo>
                    <a:pt x="0" y="6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8" name="Freeform 7"/>
            <p:cNvSpPr>
              <a:spLocks noEditPoints="1"/>
            </p:cNvSpPr>
            <p:nvPr/>
          </p:nvSpPr>
          <p:spPr bwMode="auto">
            <a:xfrm>
              <a:off x="3948" y="684"/>
              <a:ext cx="1085" cy="118"/>
            </a:xfrm>
            <a:custGeom>
              <a:avLst/>
              <a:gdLst>
                <a:gd name="T0" fmla="*/ 984 w 1085"/>
                <a:gd name="T1" fmla="*/ 55 h 118"/>
                <a:gd name="T2" fmla="*/ 1035 w 1085"/>
                <a:gd name="T3" fmla="*/ 117 h 118"/>
                <a:gd name="T4" fmla="*/ 1063 w 1085"/>
                <a:gd name="T5" fmla="*/ 50 h 118"/>
                <a:gd name="T6" fmla="*/ 1085 w 1085"/>
                <a:gd name="T7" fmla="*/ 61 h 118"/>
                <a:gd name="T8" fmla="*/ 1008 w 1085"/>
                <a:gd name="T9" fmla="*/ 30 h 118"/>
                <a:gd name="T10" fmla="*/ 926 w 1085"/>
                <a:gd name="T11" fmla="*/ 117 h 118"/>
                <a:gd name="T12" fmla="*/ 925 w 1085"/>
                <a:gd name="T13" fmla="*/ 93 h 118"/>
                <a:gd name="T14" fmla="*/ 874 w 1085"/>
                <a:gd name="T15" fmla="*/ 32 h 118"/>
                <a:gd name="T16" fmla="*/ 925 w 1085"/>
                <a:gd name="T17" fmla="*/ 108 h 118"/>
                <a:gd name="T18" fmla="*/ 835 w 1085"/>
                <a:gd name="T19" fmla="*/ 41 h 118"/>
                <a:gd name="T20" fmla="*/ 835 w 1085"/>
                <a:gd name="T21" fmla="*/ 117 h 118"/>
                <a:gd name="T22" fmla="*/ 860 w 1085"/>
                <a:gd name="T23" fmla="*/ 32 h 118"/>
                <a:gd name="T24" fmla="*/ 752 w 1085"/>
                <a:gd name="T25" fmla="*/ 46 h 118"/>
                <a:gd name="T26" fmla="*/ 800 w 1085"/>
                <a:gd name="T27" fmla="*/ 116 h 118"/>
                <a:gd name="T28" fmla="*/ 785 w 1085"/>
                <a:gd name="T29" fmla="*/ 93 h 118"/>
                <a:gd name="T30" fmla="*/ 785 w 1085"/>
                <a:gd name="T31" fmla="*/ 32 h 118"/>
                <a:gd name="T32" fmla="*/ 669 w 1085"/>
                <a:gd name="T33" fmla="*/ 117 h 118"/>
                <a:gd name="T34" fmla="*/ 717 w 1085"/>
                <a:gd name="T35" fmla="*/ 50 h 118"/>
                <a:gd name="T36" fmla="*/ 740 w 1085"/>
                <a:gd name="T37" fmla="*/ 61 h 118"/>
                <a:gd name="T38" fmla="*/ 669 w 1085"/>
                <a:gd name="T39" fmla="*/ 32 h 118"/>
                <a:gd name="T40" fmla="*/ 598 w 1085"/>
                <a:gd name="T41" fmla="*/ 66 h 118"/>
                <a:gd name="T42" fmla="*/ 638 w 1085"/>
                <a:gd name="T43" fmla="*/ 114 h 118"/>
                <a:gd name="T44" fmla="*/ 605 w 1085"/>
                <a:gd name="T45" fmla="*/ 97 h 118"/>
                <a:gd name="T46" fmla="*/ 644 w 1085"/>
                <a:gd name="T47" fmla="*/ 41 h 118"/>
                <a:gd name="T48" fmla="*/ 579 w 1085"/>
                <a:gd name="T49" fmla="*/ 74 h 118"/>
                <a:gd name="T50" fmla="*/ 638 w 1085"/>
                <a:gd name="T51" fmla="*/ 114 h 118"/>
                <a:gd name="T52" fmla="*/ 517 w 1085"/>
                <a:gd name="T53" fmla="*/ 52 h 118"/>
                <a:gd name="T54" fmla="*/ 566 w 1085"/>
                <a:gd name="T55" fmla="*/ 62 h 118"/>
                <a:gd name="T56" fmla="*/ 493 w 1085"/>
                <a:gd name="T57" fmla="*/ 73 h 118"/>
                <a:gd name="T58" fmla="*/ 548 w 1085"/>
                <a:gd name="T59" fmla="*/ 114 h 118"/>
                <a:gd name="T60" fmla="*/ 543 w 1085"/>
                <a:gd name="T61" fmla="*/ 99 h 118"/>
                <a:gd name="T62" fmla="*/ 444 w 1085"/>
                <a:gd name="T63" fmla="*/ 104 h 118"/>
                <a:gd name="T64" fmla="*/ 412 w 1085"/>
                <a:gd name="T65" fmla="*/ 104 h 118"/>
                <a:gd name="T66" fmla="*/ 478 w 1085"/>
                <a:gd name="T67" fmla="*/ 93 h 118"/>
                <a:gd name="T68" fmla="*/ 433 w 1085"/>
                <a:gd name="T69" fmla="*/ 62 h 118"/>
                <a:gd name="T70" fmla="*/ 454 w 1085"/>
                <a:gd name="T71" fmla="*/ 48 h 118"/>
                <a:gd name="T72" fmla="*/ 443 w 1085"/>
                <a:gd name="T73" fmla="*/ 30 h 118"/>
                <a:gd name="T74" fmla="*/ 441 w 1085"/>
                <a:gd name="T75" fmla="*/ 81 h 118"/>
                <a:gd name="T76" fmla="*/ 372 w 1085"/>
                <a:gd name="T77" fmla="*/ 17 h 118"/>
                <a:gd name="T78" fmla="*/ 387 w 1085"/>
                <a:gd name="T79" fmla="*/ 3 h 118"/>
                <a:gd name="T80" fmla="*/ 372 w 1085"/>
                <a:gd name="T81" fmla="*/ 17 h 118"/>
                <a:gd name="T82" fmla="*/ 389 w 1085"/>
                <a:gd name="T83" fmla="*/ 117 h 118"/>
                <a:gd name="T84" fmla="*/ 296 w 1085"/>
                <a:gd name="T85" fmla="*/ 117 h 118"/>
                <a:gd name="T86" fmla="*/ 328 w 1085"/>
                <a:gd name="T87" fmla="*/ 62 h 118"/>
                <a:gd name="T88" fmla="*/ 321 w 1085"/>
                <a:gd name="T89" fmla="*/ 30 h 118"/>
                <a:gd name="T90" fmla="*/ 186 w 1085"/>
                <a:gd name="T91" fmla="*/ 32 h 118"/>
                <a:gd name="T92" fmla="*/ 223 w 1085"/>
                <a:gd name="T93" fmla="*/ 46 h 118"/>
                <a:gd name="T94" fmla="*/ 256 w 1085"/>
                <a:gd name="T95" fmla="*/ 117 h 118"/>
                <a:gd name="T96" fmla="*/ 204 w 1085"/>
                <a:gd name="T97" fmla="*/ 32 h 118"/>
                <a:gd name="T98" fmla="*/ 151 w 1085"/>
                <a:gd name="T99" fmla="*/ 66 h 118"/>
                <a:gd name="T100" fmla="*/ 146 w 1085"/>
                <a:gd name="T101" fmla="*/ 51 h 118"/>
                <a:gd name="T102" fmla="*/ 137 w 1085"/>
                <a:gd name="T103" fmla="*/ 103 h 118"/>
                <a:gd name="T104" fmla="*/ 170 w 1085"/>
                <a:gd name="T105" fmla="*/ 73 h 118"/>
                <a:gd name="T106" fmla="*/ 100 w 1085"/>
                <a:gd name="T107" fmla="*/ 51 h 118"/>
                <a:gd name="T108" fmla="*/ 136 w 1085"/>
                <a:gd name="T109" fmla="*/ 118 h 118"/>
                <a:gd name="T110" fmla="*/ 45 w 1085"/>
                <a:gd name="T111" fmla="*/ 53 h 118"/>
                <a:gd name="T112" fmla="*/ 20 w 1085"/>
                <a:gd name="T113" fmla="*/ 56 h 118"/>
                <a:gd name="T114" fmla="*/ 20 w 1085"/>
                <a:gd name="T115" fmla="*/ 117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085" h="118">
                  <a:moveTo>
                    <a:pt x="965" y="32"/>
                  </a:moveTo>
                  <a:cubicBezTo>
                    <a:pt x="965" y="117"/>
                    <a:pt x="965" y="117"/>
                    <a:pt x="965" y="117"/>
                  </a:cubicBezTo>
                  <a:cubicBezTo>
                    <a:pt x="984" y="117"/>
                    <a:pt x="984" y="117"/>
                    <a:pt x="984" y="117"/>
                  </a:cubicBezTo>
                  <a:cubicBezTo>
                    <a:pt x="984" y="55"/>
                    <a:pt x="984" y="55"/>
                    <a:pt x="984" y="55"/>
                  </a:cubicBezTo>
                  <a:cubicBezTo>
                    <a:pt x="987" y="49"/>
                    <a:pt x="993" y="46"/>
                    <a:pt x="1000" y="46"/>
                  </a:cubicBezTo>
                  <a:cubicBezTo>
                    <a:pt x="1010" y="46"/>
                    <a:pt x="1015" y="51"/>
                    <a:pt x="1016" y="61"/>
                  </a:cubicBezTo>
                  <a:cubicBezTo>
                    <a:pt x="1016" y="117"/>
                    <a:pt x="1016" y="117"/>
                    <a:pt x="1016" y="117"/>
                  </a:cubicBezTo>
                  <a:cubicBezTo>
                    <a:pt x="1035" y="117"/>
                    <a:pt x="1035" y="117"/>
                    <a:pt x="1035" y="117"/>
                  </a:cubicBezTo>
                  <a:cubicBezTo>
                    <a:pt x="1035" y="59"/>
                    <a:pt x="1035" y="59"/>
                    <a:pt x="1035" y="59"/>
                  </a:cubicBezTo>
                  <a:cubicBezTo>
                    <a:pt x="1036" y="55"/>
                    <a:pt x="1038" y="52"/>
                    <a:pt x="1040" y="49"/>
                  </a:cubicBezTo>
                  <a:cubicBezTo>
                    <a:pt x="1043" y="47"/>
                    <a:pt x="1047" y="46"/>
                    <a:pt x="1051" y="46"/>
                  </a:cubicBezTo>
                  <a:cubicBezTo>
                    <a:pt x="1056" y="46"/>
                    <a:pt x="1060" y="47"/>
                    <a:pt x="1063" y="50"/>
                  </a:cubicBezTo>
                  <a:cubicBezTo>
                    <a:pt x="1065" y="52"/>
                    <a:pt x="1066" y="56"/>
                    <a:pt x="1066" y="62"/>
                  </a:cubicBezTo>
                  <a:cubicBezTo>
                    <a:pt x="1066" y="117"/>
                    <a:pt x="1066" y="117"/>
                    <a:pt x="1066" y="117"/>
                  </a:cubicBezTo>
                  <a:cubicBezTo>
                    <a:pt x="1085" y="117"/>
                    <a:pt x="1085" y="117"/>
                    <a:pt x="1085" y="117"/>
                  </a:cubicBezTo>
                  <a:cubicBezTo>
                    <a:pt x="1085" y="61"/>
                    <a:pt x="1085" y="61"/>
                    <a:pt x="1085" y="61"/>
                  </a:cubicBezTo>
                  <a:cubicBezTo>
                    <a:pt x="1085" y="51"/>
                    <a:pt x="1083" y="43"/>
                    <a:pt x="1078" y="38"/>
                  </a:cubicBezTo>
                  <a:cubicBezTo>
                    <a:pt x="1073" y="33"/>
                    <a:pt x="1067" y="30"/>
                    <a:pt x="1057" y="30"/>
                  </a:cubicBezTo>
                  <a:cubicBezTo>
                    <a:pt x="1046" y="30"/>
                    <a:pt x="1037" y="35"/>
                    <a:pt x="1031" y="43"/>
                  </a:cubicBezTo>
                  <a:cubicBezTo>
                    <a:pt x="1027" y="35"/>
                    <a:pt x="1019" y="30"/>
                    <a:pt x="1008" y="30"/>
                  </a:cubicBezTo>
                  <a:cubicBezTo>
                    <a:pt x="998" y="30"/>
                    <a:pt x="990" y="34"/>
                    <a:pt x="984" y="41"/>
                  </a:cubicBezTo>
                  <a:cubicBezTo>
                    <a:pt x="983" y="32"/>
                    <a:pt x="983" y="32"/>
                    <a:pt x="983" y="32"/>
                  </a:cubicBezTo>
                  <a:lnTo>
                    <a:pt x="965" y="32"/>
                  </a:lnTo>
                  <a:close/>
                  <a:moveTo>
                    <a:pt x="926" y="117"/>
                  </a:moveTo>
                  <a:cubicBezTo>
                    <a:pt x="944" y="117"/>
                    <a:pt x="944" y="117"/>
                    <a:pt x="944" y="117"/>
                  </a:cubicBezTo>
                  <a:cubicBezTo>
                    <a:pt x="944" y="32"/>
                    <a:pt x="944" y="32"/>
                    <a:pt x="944" y="32"/>
                  </a:cubicBezTo>
                  <a:cubicBezTo>
                    <a:pt x="925" y="32"/>
                    <a:pt x="925" y="32"/>
                    <a:pt x="925" y="32"/>
                  </a:cubicBezTo>
                  <a:cubicBezTo>
                    <a:pt x="925" y="93"/>
                    <a:pt x="925" y="93"/>
                    <a:pt x="925" y="93"/>
                  </a:cubicBezTo>
                  <a:cubicBezTo>
                    <a:pt x="922" y="99"/>
                    <a:pt x="915" y="103"/>
                    <a:pt x="906" y="103"/>
                  </a:cubicBezTo>
                  <a:cubicBezTo>
                    <a:pt x="897" y="103"/>
                    <a:pt x="893" y="97"/>
                    <a:pt x="893" y="87"/>
                  </a:cubicBezTo>
                  <a:cubicBezTo>
                    <a:pt x="893" y="32"/>
                    <a:pt x="893" y="32"/>
                    <a:pt x="893" y="32"/>
                  </a:cubicBezTo>
                  <a:cubicBezTo>
                    <a:pt x="874" y="32"/>
                    <a:pt x="874" y="32"/>
                    <a:pt x="874" y="32"/>
                  </a:cubicBezTo>
                  <a:cubicBezTo>
                    <a:pt x="874" y="87"/>
                    <a:pt x="874" y="87"/>
                    <a:pt x="874" y="87"/>
                  </a:cubicBezTo>
                  <a:cubicBezTo>
                    <a:pt x="874" y="97"/>
                    <a:pt x="876" y="105"/>
                    <a:pt x="881" y="110"/>
                  </a:cubicBezTo>
                  <a:cubicBezTo>
                    <a:pt x="886" y="115"/>
                    <a:pt x="893" y="118"/>
                    <a:pt x="902" y="118"/>
                  </a:cubicBezTo>
                  <a:cubicBezTo>
                    <a:pt x="912" y="118"/>
                    <a:pt x="920" y="115"/>
                    <a:pt x="925" y="108"/>
                  </a:cubicBezTo>
                  <a:lnTo>
                    <a:pt x="926" y="117"/>
                  </a:lnTo>
                  <a:close/>
                  <a:moveTo>
                    <a:pt x="860" y="32"/>
                  </a:moveTo>
                  <a:cubicBezTo>
                    <a:pt x="859" y="31"/>
                    <a:pt x="856" y="30"/>
                    <a:pt x="854" y="30"/>
                  </a:cubicBezTo>
                  <a:cubicBezTo>
                    <a:pt x="845" y="30"/>
                    <a:pt x="839" y="34"/>
                    <a:pt x="835" y="41"/>
                  </a:cubicBezTo>
                  <a:cubicBezTo>
                    <a:pt x="834" y="32"/>
                    <a:pt x="834" y="32"/>
                    <a:pt x="834" y="32"/>
                  </a:cubicBezTo>
                  <a:cubicBezTo>
                    <a:pt x="816" y="32"/>
                    <a:pt x="816" y="32"/>
                    <a:pt x="816" y="32"/>
                  </a:cubicBezTo>
                  <a:cubicBezTo>
                    <a:pt x="816" y="117"/>
                    <a:pt x="816" y="117"/>
                    <a:pt x="816" y="117"/>
                  </a:cubicBezTo>
                  <a:cubicBezTo>
                    <a:pt x="835" y="117"/>
                    <a:pt x="835" y="117"/>
                    <a:pt x="835" y="117"/>
                  </a:cubicBezTo>
                  <a:cubicBezTo>
                    <a:pt x="835" y="59"/>
                    <a:pt x="835" y="59"/>
                    <a:pt x="835" y="59"/>
                  </a:cubicBezTo>
                  <a:cubicBezTo>
                    <a:pt x="838" y="52"/>
                    <a:pt x="844" y="49"/>
                    <a:pt x="853" y="49"/>
                  </a:cubicBezTo>
                  <a:cubicBezTo>
                    <a:pt x="855" y="49"/>
                    <a:pt x="858" y="49"/>
                    <a:pt x="860" y="49"/>
                  </a:cubicBezTo>
                  <a:lnTo>
                    <a:pt x="860" y="32"/>
                  </a:lnTo>
                  <a:close/>
                  <a:moveTo>
                    <a:pt x="766" y="11"/>
                  </a:moveTo>
                  <a:cubicBezTo>
                    <a:pt x="766" y="32"/>
                    <a:pt x="766" y="32"/>
                    <a:pt x="766" y="32"/>
                  </a:cubicBezTo>
                  <a:cubicBezTo>
                    <a:pt x="752" y="32"/>
                    <a:pt x="752" y="32"/>
                    <a:pt x="752" y="32"/>
                  </a:cubicBezTo>
                  <a:cubicBezTo>
                    <a:pt x="752" y="46"/>
                    <a:pt x="752" y="46"/>
                    <a:pt x="752" y="46"/>
                  </a:cubicBezTo>
                  <a:cubicBezTo>
                    <a:pt x="766" y="46"/>
                    <a:pt x="766" y="46"/>
                    <a:pt x="766" y="46"/>
                  </a:cubicBezTo>
                  <a:cubicBezTo>
                    <a:pt x="766" y="94"/>
                    <a:pt x="766" y="94"/>
                    <a:pt x="766" y="94"/>
                  </a:cubicBezTo>
                  <a:cubicBezTo>
                    <a:pt x="766" y="110"/>
                    <a:pt x="773" y="118"/>
                    <a:pt x="787" y="118"/>
                  </a:cubicBezTo>
                  <a:cubicBezTo>
                    <a:pt x="791" y="118"/>
                    <a:pt x="796" y="118"/>
                    <a:pt x="800" y="116"/>
                  </a:cubicBezTo>
                  <a:cubicBezTo>
                    <a:pt x="800" y="102"/>
                    <a:pt x="800" y="102"/>
                    <a:pt x="800" y="102"/>
                  </a:cubicBezTo>
                  <a:cubicBezTo>
                    <a:pt x="798" y="102"/>
                    <a:pt x="796" y="102"/>
                    <a:pt x="793" y="102"/>
                  </a:cubicBezTo>
                  <a:cubicBezTo>
                    <a:pt x="790" y="102"/>
                    <a:pt x="788" y="102"/>
                    <a:pt x="786" y="100"/>
                  </a:cubicBezTo>
                  <a:cubicBezTo>
                    <a:pt x="785" y="99"/>
                    <a:pt x="785" y="97"/>
                    <a:pt x="785" y="93"/>
                  </a:cubicBezTo>
                  <a:cubicBezTo>
                    <a:pt x="785" y="46"/>
                    <a:pt x="785" y="46"/>
                    <a:pt x="785" y="46"/>
                  </a:cubicBezTo>
                  <a:cubicBezTo>
                    <a:pt x="800" y="46"/>
                    <a:pt x="800" y="46"/>
                    <a:pt x="800" y="46"/>
                  </a:cubicBezTo>
                  <a:cubicBezTo>
                    <a:pt x="800" y="32"/>
                    <a:pt x="800" y="32"/>
                    <a:pt x="800" y="32"/>
                  </a:cubicBezTo>
                  <a:cubicBezTo>
                    <a:pt x="785" y="32"/>
                    <a:pt x="785" y="32"/>
                    <a:pt x="785" y="32"/>
                  </a:cubicBezTo>
                  <a:cubicBezTo>
                    <a:pt x="785" y="11"/>
                    <a:pt x="785" y="11"/>
                    <a:pt x="785" y="11"/>
                  </a:cubicBezTo>
                  <a:lnTo>
                    <a:pt x="766" y="11"/>
                  </a:lnTo>
                  <a:close/>
                  <a:moveTo>
                    <a:pt x="669" y="32"/>
                  </a:moveTo>
                  <a:cubicBezTo>
                    <a:pt x="669" y="117"/>
                    <a:pt x="669" y="117"/>
                    <a:pt x="669" y="117"/>
                  </a:cubicBezTo>
                  <a:cubicBezTo>
                    <a:pt x="689" y="117"/>
                    <a:pt x="689" y="117"/>
                    <a:pt x="689" y="117"/>
                  </a:cubicBezTo>
                  <a:cubicBezTo>
                    <a:pt x="689" y="56"/>
                    <a:pt x="689" y="56"/>
                    <a:pt x="689" y="56"/>
                  </a:cubicBezTo>
                  <a:cubicBezTo>
                    <a:pt x="692" y="49"/>
                    <a:pt x="698" y="46"/>
                    <a:pt x="706" y="46"/>
                  </a:cubicBezTo>
                  <a:cubicBezTo>
                    <a:pt x="711" y="46"/>
                    <a:pt x="715" y="47"/>
                    <a:pt x="717" y="50"/>
                  </a:cubicBezTo>
                  <a:cubicBezTo>
                    <a:pt x="719" y="52"/>
                    <a:pt x="720" y="56"/>
                    <a:pt x="720" y="62"/>
                  </a:cubicBezTo>
                  <a:cubicBezTo>
                    <a:pt x="720" y="117"/>
                    <a:pt x="720" y="117"/>
                    <a:pt x="720" y="117"/>
                  </a:cubicBezTo>
                  <a:cubicBezTo>
                    <a:pt x="740" y="117"/>
                    <a:pt x="740" y="117"/>
                    <a:pt x="740" y="117"/>
                  </a:cubicBezTo>
                  <a:cubicBezTo>
                    <a:pt x="740" y="61"/>
                    <a:pt x="740" y="61"/>
                    <a:pt x="740" y="61"/>
                  </a:cubicBezTo>
                  <a:cubicBezTo>
                    <a:pt x="739" y="41"/>
                    <a:pt x="730" y="30"/>
                    <a:pt x="713" y="30"/>
                  </a:cubicBezTo>
                  <a:cubicBezTo>
                    <a:pt x="702" y="30"/>
                    <a:pt x="694" y="34"/>
                    <a:pt x="688" y="42"/>
                  </a:cubicBezTo>
                  <a:cubicBezTo>
                    <a:pt x="687" y="32"/>
                    <a:pt x="687" y="32"/>
                    <a:pt x="687" y="32"/>
                  </a:cubicBezTo>
                  <a:lnTo>
                    <a:pt x="669" y="32"/>
                  </a:lnTo>
                  <a:close/>
                  <a:moveTo>
                    <a:pt x="629" y="51"/>
                  </a:moveTo>
                  <a:cubicBezTo>
                    <a:pt x="632" y="54"/>
                    <a:pt x="634" y="59"/>
                    <a:pt x="634" y="65"/>
                  </a:cubicBezTo>
                  <a:cubicBezTo>
                    <a:pt x="634" y="66"/>
                    <a:pt x="634" y="66"/>
                    <a:pt x="634" y="66"/>
                  </a:cubicBezTo>
                  <a:cubicBezTo>
                    <a:pt x="598" y="66"/>
                    <a:pt x="598" y="66"/>
                    <a:pt x="598" y="66"/>
                  </a:cubicBezTo>
                  <a:cubicBezTo>
                    <a:pt x="599" y="60"/>
                    <a:pt x="601" y="55"/>
                    <a:pt x="604" y="51"/>
                  </a:cubicBezTo>
                  <a:cubicBezTo>
                    <a:pt x="607" y="47"/>
                    <a:pt x="612" y="46"/>
                    <a:pt x="617" y="46"/>
                  </a:cubicBezTo>
                  <a:cubicBezTo>
                    <a:pt x="622" y="46"/>
                    <a:pt x="626" y="47"/>
                    <a:pt x="629" y="51"/>
                  </a:cubicBezTo>
                  <a:close/>
                  <a:moveTo>
                    <a:pt x="638" y="114"/>
                  </a:moveTo>
                  <a:cubicBezTo>
                    <a:pt x="644" y="111"/>
                    <a:pt x="648" y="107"/>
                    <a:pt x="652" y="102"/>
                  </a:cubicBezTo>
                  <a:cubicBezTo>
                    <a:pt x="641" y="92"/>
                    <a:pt x="641" y="92"/>
                    <a:pt x="641" y="92"/>
                  </a:cubicBezTo>
                  <a:cubicBezTo>
                    <a:pt x="636" y="99"/>
                    <a:pt x="629" y="103"/>
                    <a:pt x="620" y="103"/>
                  </a:cubicBezTo>
                  <a:cubicBezTo>
                    <a:pt x="614" y="103"/>
                    <a:pt x="609" y="101"/>
                    <a:pt x="605" y="97"/>
                  </a:cubicBezTo>
                  <a:cubicBezTo>
                    <a:pt x="601" y="93"/>
                    <a:pt x="598" y="87"/>
                    <a:pt x="598" y="80"/>
                  </a:cubicBezTo>
                  <a:cubicBezTo>
                    <a:pt x="653" y="80"/>
                    <a:pt x="653" y="80"/>
                    <a:pt x="653" y="80"/>
                  </a:cubicBezTo>
                  <a:cubicBezTo>
                    <a:pt x="653" y="73"/>
                    <a:pt x="653" y="73"/>
                    <a:pt x="653" y="73"/>
                  </a:cubicBezTo>
                  <a:cubicBezTo>
                    <a:pt x="653" y="59"/>
                    <a:pt x="650" y="49"/>
                    <a:pt x="644" y="41"/>
                  </a:cubicBezTo>
                  <a:cubicBezTo>
                    <a:pt x="637" y="34"/>
                    <a:pt x="628" y="30"/>
                    <a:pt x="617" y="30"/>
                  </a:cubicBezTo>
                  <a:cubicBezTo>
                    <a:pt x="610" y="30"/>
                    <a:pt x="603" y="32"/>
                    <a:pt x="597" y="36"/>
                  </a:cubicBezTo>
                  <a:cubicBezTo>
                    <a:pt x="591" y="40"/>
                    <a:pt x="587" y="45"/>
                    <a:pt x="583" y="51"/>
                  </a:cubicBezTo>
                  <a:cubicBezTo>
                    <a:pt x="580" y="58"/>
                    <a:pt x="579" y="66"/>
                    <a:pt x="579" y="74"/>
                  </a:cubicBezTo>
                  <a:cubicBezTo>
                    <a:pt x="579" y="76"/>
                    <a:pt x="579" y="76"/>
                    <a:pt x="579" y="76"/>
                  </a:cubicBezTo>
                  <a:cubicBezTo>
                    <a:pt x="579" y="89"/>
                    <a:pt x="582" y="99"/>
                    <a:pt x="590" y="107"/>
                  </a:cubicBezTo>
                  <a:cubicBezTo>
                    <a:pt x="597" y="114"/>
                    <a:pt x="607" y="118"/>
                    <a:pt x="619" y="118"/>
                  </a:cubicBezTo>
                  <a:cubicBezTo>
                    <a:pt x="626" y="118"/>
                    <a:pt x="632" y="117"/>
                    <a:pt x="638" y="114"/>
                  </a:cubicBezTo>
                  <a:close/>
                  <a:moveTo>
                    <a:pt x="517" y="96"/>
                  </a:moveTo>
                  <a:cubicBezTo>
                    <a:pt x="513" y="92"/>
                    <a:pt x="512" y="85"/>
                    <a:pt x="512" y="76"/>
                  </a:cubicBezTo>
                  <a:cubicBezTo>
                    <a:pt x="512" y="73"/>
                    <a:pt x="512" y="73"/>
                    <a:pt x="512" y="73"/>
                  </a:cubicBezTo>
                  <a:cubicBezTo>
                    <a:pt x="512" y="64"/>
                    <a:pt x="513" y="57"/>
                    <a:pt x="517" y="52"/>
                  </a:cubicBezTo>
                  <a:cubicBezTo>
                    <a:pt x="520" y="48"/>
                    <a:pt x="525" y="46"/>
                    <a:pt x="531" y="46"/>
                  </a:cubicBezTo>
                  <a:cubicBezTo>
                    <a:pt x="536" y="46"/>
                    <a:pt x="540" y="47"/>
                    <a:pt x="543" y="50"/>
                  </a:cubicBezTo>
                  <a:cubicBezTo>
                    <a:pt x="546" y="53"/>
                    <a:pt x="547" y="57"/>
                    <a:pt x="548" y="62"/>
                  </a:cubicBezTo>
                  <a:cubicBezTo>
                    <a:pt x="566" y="62"/>
                    <a:pt x="566" y="62"/>
                    <a:pt x="566" y="62"/>
                  </a:cubicBezTo>
                  <a:cubicBezTo>
                    <a:pt x="565" y="53"/>
                    <a:pt x="562" y="45"/>
                    <a:pt x="556" y="39"/>
                  </a:cubicBezTo>
                  <a:cubicBezTo>
                    <a:pt x="549" y="33"/>
                    <a:pt x="541" y="30"/>
                    <a:pt x="531" y="30"/>
                  </a:cubicBezTo>
                  <a:cubicBezTo>
                    <a:pt x="519" y="30"/>
                    <a:pt x="510" y="34"/>
                    <a:pt x="503" y="42"/>
                  </a:cubicBezTo>
                  <a:cubicBezTo>
                    <a:pt x="496" y="50"/>
                    <a:pt x="493" y="60"/>
                    <a:pt x="493" y="73"/>
                  </a:cubicBezTo>
                  <a:cubicBezTo>
                    <a:pt x="493" y="75"/>
                    <a:pt x="493" y="75"/>
                    <a:pt x="493" y="75"/>
                  </a:cubicBezTo>
                  <a:cubicBezTo>
                    <a:pt x="493" y="88"/>
                    <a:pt x="496" y="99"/>
                    <a:pt x="503" y="107"/>
                  </a:cubicBezTo>
                  <a:cubicBezTo>
                    <a:pt x="510" y="114"/>
                    <a:pt x="519" y="118"/>
                    <a:pt x="531" y="118"/>
                  </a:cubicBezTo>
                  <a:cubicBezTo>
                    <a:pt x="537" y="118"/>
                    <a:pt x="543" y="117"/>
                    <a:pt x="548" y="114"/>
                  </a:cubicBezTo>
                  <a:cubicBezTo>
                    <a:pt x="553" y="112"/>
                    <a:pt x="558" y="108"/>
                    <a:pt x="561" y="103"/>
                  </a:cubicBezTo>
                  <a:cubicBezTo>
                    <a:pt x="564" y="99"/>
                    <a:pt x="565" y="94"/>
                    <a:pt x="566" y="89"/>
                  </a:cubicBezTo>
                  <a:cubicBezTo>
                    <a:pt x="548" y="89"/>
                    <a:pt x="548" y="89"/>
                    <a:pt x="548" y="89"/>
                  </a:cubicBezTo>
                  <a:cubicBezTo>
                    <a:pt x="547" y="93"/>
                    <a:pt x="546" y="96"/>
                    <a:pt x="543" y="99"/>
                  </a:cubicBezTo>
                  <a:cubicBezTo>
                    <a:pt x="540" y="102"/>
                    <a:pt x="536" y="103"/>
                    <a:pt x="531" y="103"/>
                  </a:cubicBezTo>
                  <a:cubicBezTo>
                    <a:pt x="525" y="103"/>
                    <a:pt x="520" y="101"/>
                    <a:pt x="517" y="96"/>
                  </a:cubicBezTo>
                  <a:close/>
                  <a:moveTo>
                    <a:pt x="455" y="101"/>
                  </a:moveTo>
                  <a:cubicBezTo>
                    <a:pt x="452" y="103"/>
                    <a:pt x="449" y="104"/>
                    <a:pt x="444" y="104"/>
                  </a:cubicBezTo>
                  <a:cubicBezTo>
                    <a:pt x="438" y="104"/>
                    <a:pt x="434" y="103"/>
                    <a:pt x="431" y="100"/>
                  </a:cubicBezTo>
                  <a:cubicBezTo>
                    <a:pt x="428" y="98"/>
                    <a:pt x="426" y="94"/>
                    <a:pt x="426" y="90"/>
                  </a:cubicBezTo>
                  <a:cubicBezTo>
                    <a:pt x="408" y="90"/>
                    <a:pt x="408" y="90"/>
                    <a:pt x="408" y="90"/>
                  </a:cubicBezTo>
                  <a:cubicBezTo>
                    <a:pt x="408" y="95"/>
                    <a:pt x="409" y="100"/>
                    <a:pt x="412" y="104"/>
                  </a:cubicBezTo>
                  <a:cubicBezTo>
                    <a:pt x="415" y="108"/>
                    <a:pt x="419" y="112"/>
                    <a:pt x="425" y="114"/>
                  </a:cubicBezTo>
                  <a:cubicBezTo>
                    <a:pt x="430" y="117"/>
                    <a:pt x="436" y="118"/>
                    <a:pt x="443" y="118"/>
                  </a:cubicBezTo>
                  <a:cubicBezTo>
                    <a:pt x="454" y="118"/>
                    <a:pt x="462" y="116"/>
                    <a:pt x="468" y="111"/>
                  </a:cubicBezTo>
                  <a:cubicBezTo>
                    <a:pt x="475" y="106"/>
                    <a:pt x="478" y="100"/>
                    <a:pt x="478" y="93"/>
                  </a:cubicBezTo>
                  <a:cubicBezTo>
                    <a:pt x="478" y="88"/>
                    <a:pt x="477" y="84"/>
                    <a:pt x="475" y="81"/>
                  </a:cubicBezTo>
                  <a:cubicBezTo>
                    <a:pt x="473" y="78"/>
                    <a:pt x="469" y="75"/>
                    <a:pt x="465" y="73"/>
                  </a:cubicBezTo>
                  <a:cubicBezTo>
                    <a:pt x="461" y="71"/>
                    <a:pt x="455" y="69"/>
                    <a:pt x="448" y="67"/>
                  </a:cubicBezTo>
                  <a:cubicBezTo>
                    <a:pt x="440" y="65"/>
                    <a:pt x="435" y="64"/>
                    <a:pt x="433" y="62"/>
                  </a:cubicBezTo>
                  <a:cubicBezTo>
                    <a:pt x="430" y="60"/>
                    <a:pt x="429" y="58"/>
                    <a:pt x="429" y="55"/>
                  </a:cubicBezTo>
                  <a:cubicBezTo>
                    <a:pt x="429" y="52"/>
                    <a:pt x="430" y="49"/>
                    <a:pt x="433" y="48"/>
                  </a:cubicBezTo>
                  <a:cubicBezTo>
                    <a:pt x="436" y="46"/>
                    <a:pt x="439" y="45"/>
                    <a:pt x="443" y="45"/>
                  </a:cubicBezTo>
                  <a:cubicBezTo>
                    <a:pt x="448" y="45"/>
                    <a:pt x="451" y="46"/>
                    <a:pt x="454" y="48"/>
                  </a:cubicBezTo>
                  <a:cubicBezTo>
                    <a:pt x="457" y="51"/>
                    <a:pt x="458" y="54"/>
                    <a:pt x="458" y="57"/>
                  </a:cubicBezTo>
                  <a:cubicBezTo>
                    <a:pt x="477" y="57"/>
                    <a:pt x="477" y="57"/>
                    <a:pt x="477" y="57"/>
                  </a:cubicBezTo>
                  <a:cubicBezTo>
                    <a:pt x="477" y="49"/>
                    <a:pt x="474" y="43"/>
                    <a:pt x="468" y="38"/>
                  </a:cubicBezTo>
                  <a:cubicBezTo>
                    <a:pt x="461" y="33"/>
                    <a:pt x="453" y="30"/>
                    <a:pt x="443" y="30"/>
                  </a:cubicBezTo>
                  <a:cubicBezTo>
                    <a:pt x="434" y="30"/>
                    <a:pt x="426" y="33"/>
                    <a:pt x="420" y="38"/>
                  </a:cubicBezTo>
                  <a:cubicBezTo>
                    <a:pt x="414" y="43"/>
                    <a:pt x="410" y="49"/>
                    <a:pt x="410" y="56"/>
                  </a:cubicBezTo>
                  <a:cubicBezTo>
                    <a:pt x="410" y="65"/>
                    <a:pt x="415" y="71"/>
                    <a:pt x="425" y="76"/>
                  </a:cubicBezTo>
                  <a:cubicBezTo>
                    <a:pt x="429" y="78"/>
                    <a:pt x="434" y="80"/>
                    <a:pt x="441" y="81"/>
                  </a:cubicBezTo>
                  <a:cubicBezTo>
                    <a:pt x="447" y="83"/>
                    <a:pt x="452" y="84"/>
                    <a:pt x="455" y="86"/>
                  </a:cubicBezTo>
                  <a:cubicBezTo>
                    <a:pt x="458" y="88"/>
                    <a:pt x="459" y="90"/>
                    <a:pt x="459" y="94"/>
                  </a:cubicBezTo>
                  <a:cubicBezTo>
                    <a:pt x="459" y="97"/>
                    <a:pt x="458" y="99"/>
                    <a:pt x="455" y="101"/>
                  </a:cubicBezTo>
                  <a:close/>
                  <a:moveTo>
                    <a:pt x="372" y="17"/>
                  </a:moveTo>
                  <a:cubicBezTo>
                    <a:pt x="373" y="19"/>
                    <a:pt x="376" y="20"/>
                    <a:pt x="380" y="20"/>
                  </a:cubicBezTo>
                  <a:cubicBezTo>
                    <a:pt x="383" y="20"/>
                    <a:pt x="386" y="19"/>
                    <a:pt x="387" y="17"/>
                  </a:cubicBezTo>
                  <a:cubicBezTo>
                    <a:pt x="389" y="15"/>
                    <a:pt x="390" y="13"/>
                    <a:pt x="390" y="10"/>
                  </a:cubicBezTo>
                  <a:cubicBezTo>
                    <a:pt x="390" y="7"/>
                    <a:pt x="389" y="5"/>
                    <a:pt x="387" y="3"/>
                  </a:cubicBezTo>
                  <a:cubicBezTo>
                    <a:pt x="386" y="1"/>
                    <a:pt x="383" y="0"/>
                    <a:pt x="380" y="0"/>
                  </a:cubicBezTo>
                  <a:cubicBezTo>
                    <a:pt x="376" y="0"/>
                    <a:pt x="373" y="1"/>
                    <a:pt x="372" y="3"/>
                  </a:cubicBezTo>
                  <a:cubicBezTo>
                    <a:pt x="370" y="5"/>
                    <a:pt x="369" y="7"/>
                    <a:pt x="369" y="10"/>
                  </a:cubicBezTo>
                  <a:cubicBezTo>
                    <a:pt x="369" y="13"/>
                    <a:pt x="370" y="15"/>
                    <a:pt x="372" y="17"/>
                  </a:cubicBezTo>
                  <a:close/>
                  <a:moveTo>
                    <a:pt x="389" y="32"/>
                  </a:moveTo>
                  <a:cubicBezTo>
                    <a:pt x="370" y="32"/>
                    <a:pt x="370" y="32"/>
                    <a:pt x="370" y="32"/>
                  </a:cubicBezTo>
                  <a:cubicBezTo>
                    <a:pt x="370" y="117"/>
                    <a:pt x="370" y="117"/>
                    <a:pt x="370" y="117"/>
                  </a:cubicBezTo>
                  <a:cubicBezTo>
                    <a:pt x="389" y="117"/>
                    <a:pt x="389" y="117"/>
                    <a:pt x="389" y="117"/>
                  </a:cubicBezTo>
                  <a:lnTo>
                    <a:pt x="389" y="32"/>
                  </a:lnTo>
                  <a:close/>
                  <a:moveTo>
                    <a:pt x="277" y="32"/>
                  </a:moveTo>
                  <a:cubicBezTo>
                    <a:pt x="277" y="117"/>
                    <a:pt x="277" y="117"/>
                    <a:pt x="277" y="117"/>
                  </a:cubicBezTo>
                  <a:cubicBezTo>
                    <a:pt x="296" y="117"/>
                    <a:pt x="296" y="117"/>
                    <a:pt x="296" y="117"/>
                  </a:cubicBezTo>
                  <a:cubicBezTo>
                    <a:pt x="296" y="56"/>
                    <a:pt x="296" y="56"/>
                    <a:pt x="296" y="56"/>
                  </a:cubicBezTo>
                  <a:cubicBezTo>
                    <a:pt x="300" y="49"/>
                    <a:pt x="306" y="46"/>
                    <a:pt x="314" y="46"/>
                  </a:cubicBezTo>
                  <a:cubicBezTo>
                    <a:pt x="319" y="46"/>
                    <a:pt x="323" y="47"/>
                    <a:pt x="325" y="50"/>
                  </a:cubicBezTo>
                  <a:cubicBezTo>
                    <a:pt x="327" y="52"/>
                    <a:pt x="328" y="56"/>
                    <a:pt x="328" y="62"/>
                  </a:cubicBezTo>
                  <a:cubicBezTo>
                    <a:pt x="328" y="117"/>
                    <a:pt x="328" y="117"/>
                    <a:pt x="328" y="117"/>
                  </a:cubicBezTo>
                  <a:cubicBezTo>
                    <a:pt x="347" y="117"/>
                    <a:pt x="347" y="117"/>
                    <a:pt x="347" y="117"/>
                  </a:cubicBezTo>
                  <a:cubicBezTo>
                    <a:pt x="347" y="61"/>
                    <a:pt x="347" y="61"/>
                    <a:pt x="347" y="61"/>
                  </a:cubicBezTo>
                  <a:cubicBezTo>
                    <a:pt x="347" y="41"/>
                    <a:pt x="338" y="30"/>
                    <a:pt x="321" y="30"/>
                  </a:cubicBezTo>
                  <a:cubicBezTo>
                    <a:pt x="310" y="30"/>
                    <a:pt x="302" y="34"/>
                    <a:pt x="296" y="42"/>
                  </a:cubicBezTo>
                  <a:cubicBezTo>
                    <a:pt x="295" y="32"/>
                    <a:pt x="295" y="32"/>
                    <a:pt x="295" y="32"/>
                  </a:cubicBezTo>
                  <a:lnTo>
                    <a:pt x="277" y="32"/>
                  </a:lnTo>
                  <a:close/>
                  <a:moveTo>
                    <a:pt x="186" y="32"/>
                  </a:moveTo>
                  <a:cubicBezTo>
                    <a:pt x="186" y="117"/>
                    <a:pt x="186" y="117"/>
                    <a:pt x="186" y="117"/>
                  </a:cubicBezTo>
                  <a:cubicBezTo>
                    <a:pt x="205" y="117"/>
                    <a:pt x="205" y="117"/>
                    <a:pt x="205" y="117"/>
                  </a:cubicBezTo>
                  <a:cubicBezTo>
                    <a:pt x="205" y="56"/>
                    <a:pt x="205" y="56"/>
                    <a:pt x="205" y="56"/>
                  </a:cubicBezTo>
                  <a:cubicBezTo>
                    <a:pt x="209" y="49"/>
                    <a:pt x="215" y="46"/>
                    <a:pt x="223" y="46"/>
                  </a:cubicBezTo>
                  <a:cubicBezTo>
                    <a:pt x="228" y="46"/>
                    <a:pt x="232" y="47"/>
                    <a:pt x="234" y="50"/>
                  </a:cubicBezTo>
                  <a:cubicBezTo>
                    <a:pt x="236" y="52"/>
                    <a:pt x="237" y="56"/>
                    <a:pt x="237" y="62"/>
                  </a:cubicBezTo>
                  <a:cubicBezTo>
                    <a:pt x="237" y="117"/>
                    <a:pt x="237" y="117"/>
                    <a:pt x="237" y="117"/>
                  </a:cubicBezTo>
                  <a:cubicBezTo>
                    <a:pt x="256" y="117"/>
                    <a:pt x="256" y="117"/>
                    <a:pt x="256" y="117"/>
                  </a:cubicBezTo>
                  <a:cubicBezTo>
                    <a:pt x="256" y="61"/>
                    <a:pt x="256" y="61"/>
                    <a:pt x="256" y="61"/>
                  </a:cubicBezTo>
                  <a:cubicBezTo>
                    <a:pt x="256" y="41"/>
                    <a:pt x="247" y="30"/>
                    <a:pt x="230" y="30"/>
                  </a:cubicBezTo>
                  <a:cubicBezTo>
                    <a:pt x="219" y="30"/>
                    <a:pt x="211" y="34"/>
                    <a:pt x="205" y="42"/>
                  </a:cubicBezTo>
                  <a:cubicBezTo>
                    <a:pt x="204" y="32"/>
                    <a:pt x="204" y="32"/>
                    <a:pt x="204" y="32"/>
                  </a:cubicBezTo>
                  <a:lnTo>
                    <a:pt x="186" y="32"/>
                  </a:lnTo>
                  <a:close/>
                  <a:moveTo>
                    <a:pt x="146" y="51"/>
                  </a:moveTo>
                  <a:cubicBezTo>
                    <a:pt x="149" y="54"/>
                    <a:pt x="151" y="59"/>
                    <a:pt x="151" y="65"/>
                  </a:cubicBezTo>
                  <a:cubicBezTo>
                    <a:pt x="151" y="66"/>
                    <a:pt x="151" y="66"/>
                    <a:pt x="151" y="66"/>
                  </a:cubicBezTo>
                  <a:cubicBezTo>
                    <a:pt x="115" y="66"/>
                    <a:pt x="115" y="66"/>
                    <a:pt x="115" y="66"/>
                  </a:cubicBezTo>
                  <a:cubicBezTo>
                    <a:pt x="116" y="60"/>
                    <a:pt x="118" y="55"/>
                    <a:pt x="121" y="51"/>
                  </a:cubicBezTo>
                  <a:cubicBezTo>
                    <a:pt x="124" y="47"/>
                    <a:pt x="129" y="46"/>
                    <a:pt x="134" y="46"/>
                  </a:cubicBezTo>
                  <a:cubicBezTo>
                    <a:pt x="139" y="46"/>
                    <a:pt x="143" y="47"/>
                    <a:pt x="146" y="51"/>
                  </a:cubicBezTo>
                  <a:close/>
                  <a:moveTo>
                    <a:pt x="155" y="114"/>
                  </a:moveTo>
                  <a:cubicBezTo>
                    <a:pt x="161" y="111"/>
                    <a:pt x="165" y="107"/>
                    <a:pt x="169" y="102"/>
                  </a:cubicBezTo>
                  <a:cubicBezTo>
                    <a:pt x="158" y="92"/>
                    <a:pt x="158" y="92"/>
                    <a:pt x="158" y="92"/>
                  </a:cubicBezTo>
                  <a:cubicBezTo>
                    <a:pt x="153" y="99"/>
                    <a:pt x="146" y="103"/>
                    <a:pt x="137" y="103"/>
                  </a:cubicBezTo>
                  <a:cubicBezTo>
                    <a:pt x="131" y="103"/>
                    <a:pt x="126" y="101"/>
                    <a:pt x="122" y="97"/>
                  </a:cubicBezTo>
                  <a:cubicBezTo>
                    <a:pt x="118" y="93"/>
                    <a:pt x="115" y="87"/>
                    <a:pt x="115" y="80"/>
                  </a:cubicBezTo>
                  <a:cubicBezTo>
                    <a:pt x="170" y="80"/>
                    <a:pt x="170" y="80"/>
                    <a:pt x="170" y="80"/>
                  </a:cubicBezTo>
                  <a:cubicBezTo>
                    <a:pt x="170" y="73"/>
                    <a:pt x="170" y="73"/>
                    <a:pt x="170" y="73"/>
                  </a:cubicBezTo>
                  <a:cubicBezTo>
                    <a:pt x="170" y="59"/>
                    <a:pt x="167" y="49"/>
                    <a:pt x="161" y="41"/>
                  </a:cubicBezTo>
                  <a:cubicBezTo>
                    <a:pt x="154" y="34"/>
                    <a:pt x="145" y="30"/>
                    <a:pt x="134" y="30"/>
                  </a:cubicBezTo>
                  <a:cubicBezTo>
                    <a:pt x="127" y="30"/>
                    <a:pt x="120" y="32"/>
                    <a:pt x="114" y="36"/>
                  </a:cubicBezTo>
                  <a:cubicBezTo>
                    <a:pt x="108" y="40"/>
                    <a:pt x="104" y="45"/>
                    <a:pt x="100" y="51"/>
                  </a:cubicBezTo>
                  <a:cubicBezTo>
                    <a:pt x="97" y="58"/>
                    <a:pt x="96" y="66"/>
                    <a:pt x="96" y="74"/>
                  </a:cubicBezTo>
                  <a:cubicBezTo>
                    <a:pt x="96" y="76"/>
                    <a:pt x="96" y="76"/>
                    <a:pt x="96" y="76"/>
                  </a:cubicBezTo>
                  <a:cubicBezTo>
                    <a:pt x="96" y="89"/>
                    <a:pt x="99" y="99"/>
                    <a:pt x="107" y="107"/>
                  </a:cubicBezTo>
                  <a:cubicBezTo>
                    <a:pt x="114" y="114"/>
                    <a:pt x="124" y="118"/>
                    <a:pt x="136" y="118"/>
                  </a:cubicBezTo>
                  <a:cubicBezTo>
                    <a:pt x="143" y="118"/>
                    <a:pt x="149" y="117"/>
                    <a:pt x="155" y="114"/>
                  </a:cubicBezTo>
                  <a:close/>
                  <a:moveTo>
                    <a:pt x="67" y="117"/>
                  </a:moveTo>
                  <a:cubicBezTo>
                    <a:pt x="90" y="117"/>
                    <a:pt x="90" y="117"/>
                    <a:pt x="90" y="117"/>
                  </a:cubicBezTo>
                  <a:cubicBezTo>
                    <a:pt x="45" y="53"/>
                    <a:pt x="45" y="53"/>
                    <a:pt x="45" y="53"/>
                  </a:cubicBezTo>
                  <a:cubicBezTo>
                    <a:pt x="88" y="3"/>
                    <a:pt x="88" y="3"/>
                    <a:pt x="88" y="3"/>
                  </a:cubicBezTo>
                  <a:cubicBezTo>
                    <a:pt x="64" y="3"/>
                    <a:pt x="64" y="3"/>
                    <a:pt x="64" y="3"/>
                  </a:cubicBezTo>
                  <a:cubicBezTo>
                    <a:pt x="31" y="43"/>
                    <a:pt x="31" y="43"/>
                    <a:pt x="31" y="4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3"/>
                    <a:pt x="20" y="3"/>
                    <a:pt x="2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20" y="117"/>
                    <a:pt x="20" y="117"/>
                    <a:pt x="20" y="117"/>
                  </a:cubicBezTo>
                  <a:cubicBezTo>
                    <a:pt x="20" y="81"/>
                    <a:pt x="20" y="81"/>
                    <a:pt x="20" y="81"/>
                  </a:cubicBezTo>
                  <a:cubicBezTo>
                    <a:pt x="32" y="67"/>
                    <a:pt x="32" y="67"/>
                    <a:pt x="32" y="67"/>
                  </a:cubicBezTo>
                  <a:lnTo>
                    <a:pt x="67" y="117"/>
                  </a:lnTo>
                  <a:close/>
                </a:path>
              </a:pathLst>
            </a:custGeom>
            <a:solidFill>
              <a:srgbClr val="5000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9" name="Freeform 8"/>
            <p:cNvSpPr>
              <a:spLocks noEditPoints="1"/>
            </p:cNvSpPr>
            <p:nvPr/>
          </p:nvSpPr>
          <p:spPr bwMode="auto">
            <a:xfrm>
              <a:off x="3942" y="865"/>
              <a:ext cx="837" cy="121"/>
            </a:xfrm>
            <a:custGeom>
              <a:avLst/>
              <a:gdLst>
                <a:gd name="T0" fmla="*/ 789 w 837"/>
                <a:gd name="T1" fmla="*/ 49 h 121"/>
                <a:gd name="T2" fmla="*/ 837 w 837"/>
                <a:gd name="T3" fmla="*/ 120 h 121"/>
                <a:gd name="T4" fmla="*/ 821 w 837"/>
                <a:gd name="T5" fmla="*/ 97 h 121"/>
                <a:gd name="T6" fmla="*/ 821 w 837"/>
                <a:gd name="T7" fmla="*/ 35 h 121"/>
                <a:gd name="T8" fmla="*/ 766 w 837"/>
                <a:gd name="T9" fmla="*/ 23 h 121"/>
                <a:gd name="T10" fmla="*/ 766 w 837"/>
                <a:gd name="T11" fmla="*/ 3 h 121"/>
                <a:gd name="T12" fmla="*/ 775 w 837"/>
                <a:gd name="T13" fmla="*/ 35 h 121"/>
                <a:gd name="T14" fmla="*/ 775 w 837"/>
                <a:gd name="T15" fmla="*/ 35 h 121"/>
                <a:gd name="T16" fmla="*/ 683 w 837"/>
                <a:gd name="T17" fmla="*/ 70 h 121"/>
                <a:gd name="T18" fmla="*/ 723 w 837"/>
                <a:gd name="T19" fmla="*/ 117 h 121"/>
                <a:gd name="T20" fmla="*/ 690 w 837"/>
                <a:gd name="T21" fmla="*/ 100 h 121"/>
                <a:gd name="T22" fmla="*/ 729 w 837"/>
                <a:gd name="T23" fmla="*/ 45 h 121"/>
                <a:gd name="T24" fmla="*/ 664 w 837"/>
                <a:gd name="T25" fmla="*/ 77 h 121"/>
                <a:gd name="T26" fmla="*/ 723 w 837"/>
                <a:gd name="T27" fmla="*/ 117 h 121"/>
                <a:gd name="T28" fmla="*/ 603 w 837"/>
                <a:gd name="T29" fmla="*/ 49 h 121"/>
                <a:gd name="T30" fmla="*/ 651 w 837"/>
                <a:gd name="T31" fmla="*/ 120 h 121"/>
                <a:gd name="T32" fmla="*/ 636 w 837"/>
                <a:gd name="T33" fmla="*/ 97 h 121"/>
                <a:gd name="T34" fmla="*/ 636 w 837"/>
                <a:gd name="T35" fmla="*/ 35 h 121"/>
                <a:gd name="T36" fmla="*/ 580 w 837"/>
                <a:gd name="T37" fmla="*/ 23 h 121"/>
                <a:gd name="T38" fmla="*/ 580 w 837"/>
                <a:gd name="T39" fmla="*/ 3 h 121"/>
                <a:gd name="T40" fmla="*/ 589 w 837"/>
                <a:gd name="T41" fmla="*/ 35 h 121"/>
                <a:gd name="T42" fmla="*/ 589 w 837"/>
                <a:gd name="T43" fmla="*/ 35 h 121"/>
                <a:gd name="T44" fmla="*/ 546 w 837"/>
                <a:gd name="T45" fmla="*/ 120 h 121"/>
                <a:gd name="T46" fmla="*/ 459 w 837"/>
                <a:gd name="T47" fmla="*/ 84 h 121"/>
                <a:gd name="T48" fmla="*/ 478 w 837"/>
                <a:gd name="T49" fmla="*/ 103 h 121"/>
                <a:gd name="T50" fmla="*/ 508 w 837"/>
                <a:gd name="T51" fmla="*/ 119 h 121"/>
                <a:gd name="T52" fmla="*/ 472 w 837"/>
                <a:gd name="T53" fmla="*/ 34 h 121"/>
                <a:gd name="T54" fmla="*/ 456 w 837"/>
                <a:gd name="T55" fmla="*/ 60 h 121"/>
                <a:gd name="T56" fmla="*/ 485 w 837"/>
                <a:gd name="T57" fmla="*/ 63 h 121"/>
                <a:gd name="T58" fmla="*/ 435 w 837"/>
                <a:gd name="T59" fmla="*/ 96 h 121"/>
                <a:gd name="T60" fmla="*/ 488 w 837"/>
                <a:gd name="T61" fmla="*/ 120 h 121"/>
                <a:gd name="T62" fmla="*/ 416 w 837"/>
                <a:gd name="T63" fmla="*/ 35 h 121"/>
                <a:gd name="T64" fmla="*/ 365 w 837"/>
                <a:gd name="T65" fmla="*/ 90 h 121"/>
                <a:gd name="T66" fmla="*/ 353 w 837"/>
                <a:gd name="T67" fmla="*/ 113 h 121"/>
                <a:gd name="T68" fmla="*/ 306 w 837"/>
                <a:gd name="T69" fmla="*/ 104 h 121"/>
                <a:gd name="T70" fmla="*/ 258 w 837"/>
                <a:gd name="T71" fmla="*/ 93 h 121"/>
                <a:gd name="T72" fmla="*/ 319 w 837"/>
                <a:gd name="T73" fmla="*/ 114 h 121"/>
                <a:gd name="T74" fmla="*/ 298 w 837"/>
                <a:gd name="T75" fmla="*/ 70 h 121"/>
                <a:gd name="T76" fmla="*/ 294 w 837"/>
                <a:gd name="T77" fmla="*/ 48 h 121"/>
                <a:gd name="T78" fmla="*/ 318 w 837"/>
                <a:gd name="T79" fmla="*/ 41 h 121"/>
                <a:gd name="T80" fmla="*/ 275 w 837"/>
                <a:gd name="T81" fmla="*/ 79 h 121"/>
                <a:gd name="T82" fmla="*/ 306 w 837"/>
                <a:gd name="T83" fmla="*/ 104 h 121"/>
                <a:gd name="T84" fmla="*/ 248 w 837"/>
                <a:gd name="T85" fmla="*/ 35 h 121"/>
                <a:gd name="T86" fmla="*/ 196 w 837"/>
                <a:gd name="T87" fmla="*/ 0 h 121"/>
                <a:gd name="T88" fmla="*/ 196 w 837"/>
                <a:gd name="T89" fmla="*/ 92 h 121"/>
                <a:gd name="T90" fmla="*/ 141 w 837"/>
                <a:gd name="T91" fmla="*/ 68 h 121"/>
                <a:gd name="T92" fmla="*/ 124 w 837"/>
                <a:gd name="T93" fmla="*/ 49 h 121"/>
                <a:gd name="T94" fmla="*/ 148 w 837"/>
                <a:gd name="T95" fmla="*/ 96 h 121"/>
                <a:gd name="T96" fmla="*/ 160 w 837"/>
                <a:gd name="T97" fmla="*/ 84 h 121"/>
                <a:gd name="T98" fmla="*/ 104 w 837"/>
                <a:gd name="T99" fmla="*/ 39 h 121"/>
                <a:gd name="T100" fmla="*/ 96 w 837"/>
                <a:gd name="T101" fmla="*/ 110 h 121"/>
                <a:gd name="T102" fmla="*/ 36 w 837"/>
                <a:gd name="T103" fmla="*/ 107 h 121"/>
                <a:gd name="T104" fmla="*/ 5 w 837"/>
                <a:gd name="T105" fmla="*/ 107 h 121"/>
                <a:gd name="T106" fmla="*/ 70 w 837"/>
                <a:gd name="T107" fmla="*/ 96 h 121"/>
                <a:gd name="T108" fmla="*/ 25 w 837"/>
                <a:gd name="T109" fmla="*/ 65 h 121"/>
                <a:gd name="T110" fmla="*/ 46 w 837"/>
                <a:gd name="T111" fmla="*/ 52 h 121"/>
                <a:gd name="T112" fmla="*/ 36 w 837"/>
                <a:gd name="T113" fmla="*/ 34 h 121"/>
                <a:gd name="T114" fmla="*/ 33 w 837"/>
                <a:gd name="T115" fmla="*/ 84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37" h="121">
                  <a:moveTo>
                    <a:pt x="802" y="15"/>
                  </a:moveTo>
                  <a:cubicBezTo>
                    <a:pt x="802" y="35"/>
                    <a:pt x="802" y="35"/>
                    <a:pt x="802" y="35"/>
                  </a:cubicBezTo>
                  <a:cubicBezTo>
                    <a:pt x="789" y="35"/>
                    <a:pt x="789" y="35"/>
                    <a:pt x="789" y="35"/>
                  </a:cubicBezTo>
                  <a:cubicBezTo>
                    <a:pt x="789" y="49"/>
                    <a:pt x="789" y="49"/>
                    <a:pt x="789" y="49"/>
                  </a:cubicBezTo>
                  <a:cubicBezTo>
                    <a:pt x="802" y="49"/>
                    <a:pt x="802" y="49"/>
                    <a:pt x="802" y="49"/>
                  </a:cubicBezTo>
                  <a:cubicBezTo>
                    <a:pt x="802" y="97"/>
                    <a:pt x="802" y="97"/>
                    <a:pt x="802" y="97"/>
                  </a:cubicBezTo>
                  <a:cubicBezTo>
                    <a:pt x="802" y="113"/>
                    <a:pt x="810" y="121"/>
                    <a:pt x="824" y="121"/>
                  </a:cubicBezTo>
                  <a:cubicBezTo>
                    <a:pt x="828" y="121"/>
                    <a:pt x="833" y="121"/>
                    <a:pt x="837" y="120"/>
                  </a:cubicBezTo>
                  <a:cubicBezTo>
                    <a:pt x="837" y="105"/>
                    <a:pt x="837" y="105"/>
                    <a:pt x="837" y="105"/>
                  </a:cubicBezTo>
                  <a:cubicBezTo>
                    <a:pt x="835" y="105"/>
                    <a:pt x="832" y="106"/>
                    <a:pt x="830" y="106"/>
                  </a:cubicBezTo>
                  <a:cubicBezTo>
                    <a:pt x="827" y="106"/>
                    <a:pt x="825" y="105"/>
                    <a:pt x="823" y="104"/>
                  </a:cubicBezTo>
                  <a:cubicBezTo>
                    <a:pt x="822" y="102"/>
                    <a:pt x="821" y="100"/>
                    <a:pt x="821" y="97"/>
                  </a:cubicBezTo>
                  <a:cubicBezTo>
                    <a:pt x="821" y="49"/>
                    <a:pt x="821" y="49"/>
                    <a:pt x="821" y="49"/>
                  </a:cubicBezTo>
                  <a:cubicBezTo>
                    <a:pt x="836" y="49"/>
                    <a:pt x="836" y="49"/>
                    <a:pt x="836" y="49"/>
                  </a:cubicBezTo>
                  <a:cubicBezTo>
                    <a:pt x="836" y="35"/>
                    <a:pt x="836" y="35"/>
                    <a:pt x="836" y="35"/>
                  </a:cubicBezTo>
                  <a:cubicBezTo>
                    <a:pt x="821" y="35"/>
                    <a:pt x="821" y="35"/>
                    <a:pt x="821" y="35"/>
                  </a:cubicBezTo>
                  <a:cubicBezTo>
                    <a:pt x="821" y="15"/>
                    <a:pt x="821" y="15"/>
                    <a:pt x="821" y="15"/>
                  </a:cubicBezTo>
                  <a:lnTo>
                    <a:pt x="802" y="15"/>
                  </a:lnTo>
                  <a:close/>
                  <a:moveTo>
                    <a:pt x="758" y="20"/>
                  </a:moveTo>
                  <a:cubicBezTo>
                    <a:pt x="760" y="22"/>
                    <a:pt x="762" y="23"/>
                    <a:pt x="766" y="23"/>
                  </a:cubicBezTo>
                  <a:cubicBezTo>
                    <a:pt x="769" y="23"/>
                    <a:pt x="772" y="22"/>
                    <a:pt x="774" y="20"/>
                  </a:cubicBezTo>
                  <a:cubicBezTo>
                    <a:pt x="775" y="18"/>
                    <a:pt x="776" y="16"/>
                    <a:pt x="776" y="13"/>
                  </a:cubicBezTo>
                  <a:cubicBezTo>
                    <a:pt x="776" y="10"/>
                    <a:pt x="775" y="8"/>
                    <a:pt x="774" y="6"/>
                  </a:cubicBezTo>
                  <a:cubicBezTo>
                    <a:pt x="772" y="4"/>
                    <a:pt x="769" y="3"/>
                    <a:pt x="766" y="3"/>
                  </a:cubicBezTo>
                  <a:cubicBezTo>
                    <a:pt x="762" y="3"/>
                    <a:pt x="760" y="4"/>
                    <a:pt x="758" y="6"/>
                  </a:cubicBezTo>
                  <a:cubicBezTo>
                    <a:pt x="756" y="8"/>
                    <a:pt x="755" y="10"/>
                    <a:pt x="755" y="13"/>
                  </a:cubicBezTo>
                  <a:cubicBezTo>
                    <a:pt x="755" y="16"/>
                    <a:pt x="756" y="18"/>
                    <a:pt x="758" y="20"/>
                  </a:cubicBezTo>
                  <a:close/>
                  <a:moveTo>
                    <a:pt x="775" y="35"/>
                  </a:moveTo>
                  <a:cubicBezTo>
                    <a:pt x="756" y="35"/>
                    <a:pt x="756" y="35"/>
                    <a:pt x="756" y="35"/>
                  </a:cubicBezTo>
                  <a:cubicBezTo>
                    <a:pt x="756" y="120"/>
                    <a:pt x="756" y="120"/>
                    <a:pt x="756" y="120"/>
                  </a:cubicBezTo>
                  <a:cubicBezTo>
                    <a:pt x="775" y="120"/>
                    <a:pt x="775" y="120"/>
                    <a:pt x="775" y="120"/>
                  </a:cubicBezTo>
                  <a:lnTo>
                    <a:pt x="775" y="35"/>
                  </a:lnTo>
                  <a:close/>
                  <a:moveTo>
                    <a:pt x="714" y="54"/>
                  </a:moveTo>
                  <a:cubicBezTo>
                    <a:pt x="717" y="57"/>
                    <a:pt x="719" y="62"/>
                    <a:pt x="719" y="68"/>
                  </a:cubicBezTo>
                  <a:cubicBezTo>
                    <a:pt x="719" y="70"/>
                    <a:pt x="719" y="70"/>
                    <a:pt x="719" y="70"/>
                  </a:cubicBezTo>
                  <a:cubicBezTo>
                    <a:pt x="683" y="70"/>
                    <a:pt x="683" y="70"/>
                    <a:pt x="683" y="70"/>
                  </a:cubicBezTo>
                  <a:cubicBezTo>
                    <a:pt x="684" y="63"/>
                    <a:pt x="686" y="58"/>
                    <a:pt x="689" y="54"/>
                  </a:cubicBezTo>
                  <a:cubicBezTo>
                    <a:pt x="693" y="51"/>
                    <a:pt x="697" y="49"/>
                    <a:pt x="702" y="49"/>
                  </a:cubicBezTo>
                  <a:cubicBezTo>
                    <a:pt x="707" y="49"/>
                    <a:pt x="711" y="51"/>
                    <a:pt x="714" y="54"/>
                  </a:cubicBezTo>
                  <a:close/>
                  <a:moveTo>
                    <a:pt x="723" y="117"/>
                  </a:moveTo>
                  <a:cubicBezTo>
                    <a:pt x="729" y="114"/>
                    <a:pt x="733" y="111"/>
                    <a:pt x="737" y="105"/>
                  </a:cubicBezTo>
                  <a:cubicBezTo>
                    <a:pt x="727" y="96"/>
                    <a:pt x="727" y="96"/>
                    <a:pt x="727" y="96"/>
                  </a:cubicBezTo>
                  <a:cubicBezTo>
                    <a:pt x="721" y="103"/>
                    <a:pt x="714" y="106"/>
                    <a:pt x="705" y="106"/>
                  </a:cubicBezTo>
                  <a:cubicBezTo>
                    <a:pt x="699" y="106"/>
                    <a:pt x="694" y="104"/>
                    <a:pt x="690" y="100"/>
                  </a:cubicBezTo>
                  <a:cubicBezTo>
                    <a:pt x="686" y="96"/>
                    <a:pt x="683" y="91"/>
                    <a:pt x="683" y="84"/>
                  </a:cubicBezTo>
                  <a:cubicBezTo>
                    <a:pt x="738" y="84"/>
                    <a:pt x="738" y="84"/>
                    <a:pt x="738" y="84"/>
                  </a:cubicBezTo>
                  <a:cubicBezTo>
                    <a:pt x="738" y="76"/>
                    <a:pt x="738" y="76"/>
                    <a:pt x="738" y="76"/>
                  </a:cubicBezTo>
                  <a:cubicBezTo>
                    <a:pt x="738" y="62"/>
                    <a:pt x="735" y="52"/>
                    <a:pt x="729" y="45"/>
                  </a:cubicBezTo>
                  <a:cubicBezTo>
                    <a:pt x="722" y="37"/>
                    <a:pt x="714" y="34"/>
                    <a:pt x="702" y="34"/>
                  </a:cubicBezTo>
                  <a:cubicBezTo>
                    <a:pt x="695" y="34"/>
                    <a:pt x="688" y="35"/>
                    <a:pt x="682" y="39"/>
                  </a:cubicBezTo>
                  <a:cubicBezTo>
                    <a:pt x="676" y="43"/>
                    <a:pt x="672" y="48"/>
                    <a:pt x="669" y="55"/>
                  </a:cubicBezTo>
                  <a:cubicBezTo>
                    <a:pt x="665" y="61"/>
                    <a:pt x="664" y="69"/>
                    <a:pt x="664" y="77"/>
                  </a:cubicBezTo>
                  <a:cubicBezTo>
                    <a:pt x="664" y="80"/>
                    <a:pt x="664" y="80"/>
                    <a:pt x="664" y="80"/>
                  </a:cubicBezTo>
                  <a:cubicBezTo>
                    <a:pt x="664" y="92"/>
                    <a:pt x="667" y="102"/>
                    <a:pt x="675" y="110"/>
                  </a:cubicBezTo>
                  <a:cubicBezTo>
                    <a:pt x="682" y="118"/>
                    <a:pt x="692" y="121"/>
                    <a:pt x="704" y="121"/>
                  </a:cubicBezTo>
                  <a:cubicBezTo>
                    <a:pt x="711" y="121"/>
                    <a:pt x="718" y="120"/>
                    <a:pt x="723" y="117"/>
                  </a:cubicBezTo>
                  <a:close/>
                  <a:moveTo>
                    <a:pt x="617" y="15"/>
                  </a:moveTo>
                  <a:cubicBezTo>
                    <a:pt x="617" y="35"/>
                    <a:pt x="617" y="35"/>
                    <a:pt x="617" y="35"/>
                  </a:cubicBezTo>
                  <a:cubicBezTo>
                    <a:pt x="603" y="35"/>
                    <a:pt x="603" y="35"/>
                    <a:pt x="603" y="35"/>
                  </a:cubicBezTo>
                  <a:cubicBezTo>
                    <a:pt x="603" y="49"/>
                    <a:pt x="603" y="49"/>
                    <a:pt x="603" y="49"/>
                  </a:cubicBezTo>
                  <a:cubicBezTo>
                    <a:pt x="617" y="49"/>
                    <a:pt x="617" y="49"/>
                    <a:pt x="617" y="49"/>
                  </a:cubicBezTo>
                  <a:cubicBezTo>
                    <a:pt x="617" y="97"/>
                    <a:pt x="617" y="97"/>
                    <a:pt x="617" y="97"/>
                  </a:cubicBezTo>
                  <a:cubicBezTo>
                    <a:pt x="617" y="113"/>
                    <a:pt x="624" y="121"/>
                    <a:pt x="638" y="121"/>
                  </a:cubicBezTo>
                  <a:cubicBezTo>
                    <a:pt x="642" y="121"/>
                    <a:pt x="647" y="121"/>
                    <a:pt x="651" y="120"/>
                  </a:cubicBezTo>
                  <a:cubicBezTo>
                    <a:pt x="651" y="105"/>
                    <a:pt x="651" y="105"/>
                    <a:pt x="651" y="105"/>
                  </a:cubicBezTo>
                  <a:cubicBezTo>
                    <a:pt x="649" y="105"/>
                    <a:pt x="647" y="106"/>
                    <a:pt x="644" y="106"/>
                  </a:cubicBezTo>
                  <a:cubicBezTo>
                    <a:pt x="641" y="106"/>
                    <a:pt x="639" y="105"/>
                    <a:pt x="637" y="104"/>
                  </a:cubicBezTo>
                  <a:cubicBezTo>
                    <a:pt x="636" y="102"/>
                    <a:pt x="636" y="100"/>
                    <a:pt x="636" y="97"/>
                  </a:cubicBezTo>
                  <a:cubicBezTo>
                    <a:pt x="636" y="49"/>
                    <a:pt x="636" y="49"/>
                    <a:pt x="636" y="49"/>
                  </a:cubicBezTo>
                  <a:cubicBezTo>
                    <a:pt x="650" y="49"/>
                    <a:pt x="650" y="49"/>
                    <a:pt x="650" y="49"/>
                  </a:cubicBezTo>
                  <a:cubicBezTo>
                    <a:pt x="650" y="35"/>
                    <a:pt x="650" y="35"/>
                    <a:pt x="650" y="35"/>
                  </a:cubicBezTo>
                  <a:cubicBezTo>
                    <a:pt x="636" y="35"/>
                    <a:pt x="636" y="35"/>
                    <a:pt x="636" y="35"/>
                  </a:cubicBezTo>
                  <a:cubicBezTo>
                    <a:pt x="636" y="15"/>
                    <a:pt x="636" y="15"/>
                    <a:pt x="636" y="15"/>
                  </a:cubicBezTo>
                  <a:lnTo>
                    <a:pt x="617" y="15"/>
                  </a:lnTo>
                  <a:close/>
                  <a:moveTo>
                    <a:pt x="572" y="20"/>
                  </a:moveTo>
                  <a:cubicBezTo>
                    <a:pt x="574" y="22"/>
                    <a:pt x="576" y="23"/>
                    <a:pt x="580" y="23"/>
                  </a:cubicBezTo>
                  <a:cubicBezTo>
                    <a:pt x="583" y="23"/>
                    <a:pt x="586" y="22"/>
                    <a:pt x="588" y="20"/>
                  </a:cubicBezTo>
                  <a:cubicBezTo>
                    <a:pt x="590" y="18"/>
                    <a:pt x="591" y="16"/>
                    <a:pt x="591" y="13"/>
                  </a:cubicBezTo>
                  <a:cubicBezTo>
                    <a:pt x="591" y="10"/>
                    <a:pt x="590" y="8"/>
                    <a:pt x="588" y="6"/>
                  </a:cubicBezTo>
                  <a:cubicBezTo>
                    <a:pt x="586" y="4"/>
                    <a:pt x="583" y="3"/>
                    <a:pt x="580" y="3"/>
                  </a:cubicBezTo>
                  <a:cubicBezTo>
                    <a:pt x="576" y="3"/>
                    <a:pt x="574" y="4"/>
                    <a:pt x="572" y="6"/>
                  </a:cubicBezTo>
                  <a:cubicBezTo>
                    <a:pt x="570" y="8"/>
                    <a:pt x="569" y="10"/>
                    <a:pt x="569" y="13"/>
                  </a:cubicBezTo>
                  <a:cubicBezTo>
                    <a:pt x="569" y="16"/>
                    <a:pt x="570" y="18"/>
                    <a:pt x="572" y="20"/>
                  </a:cubicBezTo>
                  <a:close/>
                  <a:moveTo>
                    <a:pt x="589" y="35"/>
                  </a:moveTo>
                  <a:cubicBezTo>
                    <a:pt x="570" y="35"/>
                    <a:pt x="570" y="35"/>
                    <a:pt x="570" y="35"/>
                  </a:cubicBezTo>
                  <a:cubicBezTo>
                    <a:pt x="570" y="120"/>
                    <a:pt x="570" y="120"/>
                    <a:pt x="570" y="120"/>
                  </a:cubicBezTo>
                  <a:cubicBezTo>
                    <a:pt x="589" y="120"/>
                    <a:pt x="589" y="120"/>
                    <a:pt x="589" y="120"/>
                  </a:cubicBezTo>
                  <a:lnTo>
                    <a:pt x="589" y="35"/>
                  </a:lnTo>
                  <a:close/>
                  <a:moveTo>
                    <a:pt x="546" y="0"/>
                  </a:moveTo>
                  <a:cubicBezTo>
                    <a:pt x="527" y="0"/>
                    <a:pt x="527" y="0"/>
                    <a:pt x="527" y="0"/>
                  </a:cubicBezTo>
                  <a:cubicBezTo>
                    <a:pt x="527" y="120"/>
                    <a:pt x="527" y="120"/>
                    <a:pt x="527" y="120"/>
                  </a:cubicBezTo>
                  <a:cubicBezTo>
                    <a:pt x="546" y="120"/>
                    <a:pt x="546" y="120"/>
                    <a:pt x="546" y="120"/>
                  </a:cubicBezTo>
                  <a:lnTo>
                    <a:pt x="546" y="0"/>
                  </a:lnTo>
                  <a:close/>
                  <a:moveTo>
                    <a:pt x="458" y="103"/>
                  </a:moveTo>
                  <a:cubicBezTo>
                    <a:pt x="455" y="101"/>
                    <a:pt x="454" y="98"/>
                    <a:pt x="454" y="94"/>
                  </a:cubicBezTo>
                  <a:cubicBezTo>
                    <a:pt x="454" y="90"/>
                    <a:pt x="456" y="86"/>
                    <a:pt x="459" y="84"/>
                  </a:cubicBezTo>
                  <a:cubicBezTo>
                    <a:pt x="463" y="81"/>
                    <a:pt x="468" y="80"/>
                    <a:pt x="475" y="80"/>
                  </a:cubicBezTo>
                  <a:cubicBezTo>
                    <a:pt x="485" y="80"/>
                    <a:pt x="485" y="80"/>
                    <a:pt x="485" y="80"/>
                  </a:cubicBezTo>
                  <a:cubicBezTo>
                    <a:pt x="485" y="96"/>
                    <a:pt x="485" y="96"/>
                    <a:pt x="485" y="96"/>
                  </a:cubicBezTo>
                  <a:cubicBezTo>
                    <a:pt x="484" y="99"/>
                    <a:pt x="481" y="102"/>
                    <a:pt x="478" y="103"/>
                  </a:cubicBezTo>
                  <a:cubicBezTo>
                    <a:pt x="475" y="105"/>
                    <a:pt x="471" y="106"/>
                    <a:pt x="467" y="106"/>
                  </a:cubicBezTo>
                  <a:cubicBezTo>
                    <a:pt x="463" y="106"/>
                    <a:pt x="460" y="105"/>
                    <a:pt x="458" y="103"/>
                  </a:cubicBezTo>
                  <a:close/>
                  <a:moveTo>
                    <a:pt x="508" y="120"/>
                  </a:moveTo>
                  <a:cubicBezTo>
                    <a:pt x="508" y="119"/>
                    <a:pt x="508" y="119"/>
                    <a:pt x="508" y="119"/>
                  </a:cubicBezTo>
                  <a:cubicBezTo>
                    <a:pt x="505" y="114"/>
                    <a:pt x="504" y="108"/>
                    <a:pt x="504" y="100"/>
                  </a:cubicBezTo>
                  <a:cubicBezTo>
                    <a:pt x="504" y="62"/>
                    <a:pt x="504" y="62"/>
                    <a:pt x="504" y="62"/>
                  </a:cubicBezTo>
                  <a:cubicBezTo>
                    <a:pt x="504" y="53"/>
                    <a:pt x="501" y="46"/>
                    <a:pt x="495" y="41"/>
                  </a:cubicBezTo>
                  <a:cubicBezTo>
                    <a:pt x="489" y="36"/>
                    <a:pt x="481" y="34"/>
                    <a:pt x="472" y="34"/>
                  </a:cubicBezTo>
                  <a:cubicBezTo>
                    <a:pt x="465" y="34"/>
                    <a:pt x="459" y="35"/>
                    <a:pt x="454" y="37"/>
                  </a:cubicBezTo>
                  <a:cubicBezTo>
                    <a:pt x="449" y="39"/>
                    <a:pt x="444" y="43"/>
                    <a:pt x="441" y="47"/>
                  </a:cubicBezTo>
                  <a:cubicBezTo>
                    <a:pt x="438" y="51"/>
                    <a:pt x="437" y="55"/>
                    <a:pt x="437" y="60"/>
                  </a:cubicBezTo>
                  <a:cubicBezTo>
                    <a:pt x="456" y="60"/>
                    <a:pt x="456" y="60"/>
                    <a:pt x="456" y="60"/>
                  </a:cubicBezTo>
                  <a:cubicBezTo>
                    <a:pt x="456" y="56"/>
                    <a:pt x="457" y="54"/>
                    <a:pt x="460" y="51"/>
                  </a:cubicBezTo>
                  <a:cubicBezTo>
                    <a:pt x="463" y="49"/>
                    <a:pt x="466" y="48"/>
                    <a:pt x="470" y="48"/>
                  </a:cubicBezTo>
                  <a:cubicBezTo>
                    <a:pt x="475" y="48"/>
                    <a:pt x="479" y="49"/>
                    <a:pt x="482" y="52"/>
                  </a:cubicBezTo>
                  <a:cubicBezTo>
                    <a:pt x="484" y="55"/>
                    <a:pt x="485" y="58"/>
                    <a:pt x="485" y="63"/>
                  </a:cubicBezTo>
                  <a:cubicBezTo>
                    <a:pt x="485" y="68"/>
                    <a:pt x="485" y="68"/>
                    <a:pt x="485" y="68"/>
                  </a:cubicBezTo>
                  <a:cubicBezTo>
                    <a:pt x="474" y="68"/>
                    <a:pt x="474" y="68"/>
                    <a:pt x="474" y="68"/>
                  </a:cubicBezTo>
                  <a:cubicBezTo>
                    <a:pt x="461" y="68"/>
                    <a:pt x="452" y="71"/>
                    <a:pt x="445" y="75"/>
                  </a:cubicBezTo>
                  <a:cubicBezTo>
                    <a:pt x="438" y="80"/>
                    <a:pt x="435" y="87"/>
                    <a:pt x="435" y="96"/>
                  </a:cubicBezTo>
                  <a:cubicBezTo>
                    <a:pt x="435" y="103"/>
                    <a:pt x="438" y="109"/>
                    <a:pt x="443" y="114"/>
                  </a:cubicBezTo>
                  <a:cubicBezTo>
                    <a:pt x="448" y="119"/>
                    <a:pt x="455" y="121"/>
                    <a:pt x="464" y="121"/>
                  </a:cubicBezTo>
                  <a:cubicBezTo>
                    <a:pt x="473" y="121"/>
                    <a:pt x="480" y="118"/>
                    <a:pt x="486" y="112"/>
                  </a:cubicBezTo>
                  <a:cubicBezTo>
                    <a:pt x="487" y="116"/>
                    <a:pt x="487" y="118"/>
                    <a:pt x="488" y="120"/>
                  </a:cubicBezTo>
                  <a:lnTo>
                    <a:pt x="508" y="120"/>
                  </a:lnTo>
                  <a:close/>
                  <a:moveTo>
                    <a:pt x="398" y="120"/>
                  </a:moveTo>
                  <a:cubicBezTo>
                    <a:pt x="416" y="120"/>
                    <a:pt x="416" y="120"/>
                    <a:pt x="416" y="120"/>
                  </a:cubicBezTo>
                  <a:cubicBezTo>
                    <a:pt x="416" y="35"/>
                    <a:pt x="416" y="35"/>
                    <a:pt x="416" y="35"/>
                  </a:cubicBezTo>
                  <a:cubicBezTo>
                    <a:pt x="397" y="35"/>
                    <a:pt x="397" y="35"/>
                    <a:pt x="397" y="35"/>
                  </a:cubicBezTo>
                  <a:cubicBezTo>
                    <a:pt x="397" y="96"/>
                    <a:pt x="397" y="96"/>
                    <a:pt x="397" y="96"/>
                  </a:cubicBezTo>
                  <a:cubicBezTo>
                    <a:pt x="394" y="103"/>
                    <a:pt x="388" y="106"/>
                    <a:pt x="379" y="106"/>
                  </a:cubicBezTo>
                  <a:cubicBezTo>
                    <a:pt x="370" y="106"/>
                    <a:pt x="365" y="101"/>
                    <a:pt x="365" y="90"/>
                  </a:cubicBezTo>
                  <a:cubicBezTo>
                    <a:pt x="365" y="35"/>
                    <a:pt x="365" y="35"/>
                    <a:pt x="365" y="35"/>
                  </a:cubicBezTo>
                  <a:cubicBezTo>
                    <a:pt x="346" y="35"/>
                    <a:pt x="346" y="35"/>
                    <a:pt x="346" y="35"/>
                  </a:cubicBezTo>
                  <a:cubicBezTo>
                    <a:pt x="346" y="90"/>
                    <a:pt x="346" y="90"/>
                    <a:pt x="346" y="90"/>
                  </a:cubicBezTo>
                  <a:cubicBezTo>
                    <a:pt x="346" y="100"/>
                    <a:pt x="349" y="108"/>
                    <a:pt x="353" y="113"/>
                  </a:cubicBezTo>
                  <a:cubicBezTo>
                    <a:pt x="358" y="119"/>
                    <a:pt x="365" y="121"/>
                    <a:pt x="374" y="121"/>
                  </a:cubicBezTo>
                  <a:cubicBezTo>
                    <a:pt x="384" y="121"/>
                    <a:pt x="392" y="118"/>
                    <a:pt x="398" y="112"/>
                  </a:cubicBezTo>
                  <a:lnTo>
                    <a:pt x="398" y="120"/>
                  </a:lnTo>
                  <a:close/>
                  <a:moveTo>
                    <a:pt x="306" y="104"/>
                  </a:moveTo>
                  <a:cubicBezTo>
                    <a:pt x="303" y="106"/>
                    <a:pt x="299" y="107"/>
                    <a:pt x="294" y="107"/>
                  </a:cubicBezTo>
                  <a:cubicBezTo>
                    <a:pt x="289" y="107"/>
                    <a:pt x="285" y="106"/>
                    <a:pt x="282" y="104"/>
                  </a:cubicBezTo>
                  <a:cubicBezTo>
                    <a:pt x="279" y="101"/>
                    <a:pt x="277" y="98"/>
                    <a:pt x="277" y="93"/>
                  </a:cubicBezTo>
                  <a:cubicBezTo>
                    <a:pt x="258" y="93"/>
                    <a:pt x="258" y="93"/>
                    <a:pt x="258" y="93"/>
                  </a:cubicBezTo>
                  <a:cubicBezTo>
                    <a:pt x="258" y="98"/>
                    <a:pt x="260" y="103"/>
                    <a:pt x="263" y="107"/>
                  </a:cubicBezTo>
                  <a:cubicBezTo>
                    <a:pt x="266" y="112"/>
                    <a:pt x="270" y="115"/>
                    <a:pt x="275" y="118"/>
                  </a:cubicBezTo>
                  <a:cubicBezTo>
                    <a:pt x="281" y="120"/>
                    <a:pt x="287" y="121"/>
                    <a:pt x="294" y="121"/>
                  </a:cubicBezTo>
                  <a:cubicBezTo>
                    <a:pt x="304" y="121"/>
                    <a:pt x="312" y="119"/>
                    <a:pt x="319" y="114"/>
                  </a:cubicBezTo>
                  <a:cubicBezTo>
                    <a:pt x="325" y="110"/>
                    <a:pt x="328" y="103"/>
                    <a:pt x="328" y="96"/>
                  </a:cubicBezTo>
                  <a:cubicBezTo>
                    <a:pt x="328" y="91"/>
                    <a:pt x="327" y="87"/>
                    <a:pt x="325" y="84"/>
                  </a:cubicBezTo>
                  <a:cubicBezTo>
                    <a:pt x="323" y="81"/>
                    <a:pt x="320" y="78"/>
                    <a:pt x="316" y="76"/>
                  </a:cubicBezTo>
                  <a:cubicBezTo>
                    <a:pt x="311" y="74"/>
                    <a:pt x="305" y="72"/>
                    <a:pt x="298" y="70"/>
                  </a:cubicBezTo>
                  <a:cubicBezTo>
                    <a:pt x="291" y="69"/>
                    <a:pt x="286" y="67"/>
                    <a:pt x="283" y="65"/>
                  </a:cubicBezTo>
                  <a:cubicBezTo>
                    <a:pt x="281" y="64"/>
                    <a:pt x="279" y="61"/>
                    <a:pt x="279" y="59"/>
                  </a:cubicBezTo>
                  <a:cubicBezTo>
                    <a:pt x="279" y="55"/>
                    <a:pt x="281" y="53"/>
                    <a:pt x="283" y="51"/>
                  </a:cubicBezTo>
                  <a:cubicBezTo>
                    <a:pt x="286" y="49"/>
                    <a:pt x="289" y="48"/>
                    <a:pt x="294" y="48"/>
                  </a:cubicBezTo>
                  <a:cubicBezTo>
                    <a:pt x="298" y="48"/>
                    <a:pt x="302" y="49"/>
                    <a:pt x="304" y="52"/>
                  </a:cubicBezTo>
                  <a:cubicBezTo>
                    <a:pt x="307" y="54"/>
                    <a:pt x="309" y="57"/>
                    <a:pt x="309" y="61"/>
                  </a:cubicBezTo>
                  <a:cubicBezTo>
                    <a:pt x="328" y="61"/>
                    <a:pt x="328" y="61"/>
                    <a:pt x="328" y="61"/>
                  </a:cubicBezTo>
                  <a:cubicBezTo>
                    <a:pt x="328" y="53"/>
                    <a:pt x="324" y="46"/>
                    <a:pt x="318" y="41"/>
                  </a:cubicBezTo>
                  <a:cubicBezTo>
                    <a:pt x="312" y="36"/>
                    <a:pt x="304" y="34"/>
                    <a:pt x="294" y="34"/>
                  </a:cubicBezTo>
                  <a:cubicBezTo>
                    <a:pt x="284" y="34"/>
                    <a:pt x="276" y="36"/>
                    <a:pt x="270" y="41"/>
                  </a:cubicBezTo>
                  <a:cubicBezTo>
                    <a:pt x="264" y="46"/>
                    <a:pt x="261" y="52"/>
                    <a:pt x="261" y="59"/>
                  </a:cubicBezTo>
                  <a:cubicBezTo>
                    <a:pt x="261" y="68"/>
                    <a:pt x="266" y="75"/>
                    <a:pt x="275" y="79"/>
                  </a:cubicBezTo>
                  <a:cubicBezTo>
                    <a:pt x="280" y="81"/>
                    <a:pt x="285" y="83"/>
                    <a:pt x="291" y="84"/>
                  </a:cubicBezTo>
                  <a:cubicBezTo>
                    <a:pt x="298" y="86"/>
                    <a:pt x="302" y="87"/>
                    <a:pt x="305" y="89"/>
                  </a:cubicBezTo>
                  <a:cubicBezTo>
                    <a:pt x="308" y="91"/>
                    <a:pt x="309" y="93"/>
                    <a:pt x="309" y="97"/>
                  </a:cubicBezTo>
                  <a:cubicBezTo>
                    <a:pt x="309" y="100"/>
                    <a:pt x="308" y="102"/>
                    <a:pt x="306" y="104"/>
                  </a:cubicBezTo>
                  <a:close/>
                  <a:moveTo>
                    <a:pt x="229" y="120"/>
                  </a:moveTo>
                  <a:cubicBezTo>
                    <a:pt x="251" y="120"/>
                    <a:pt x="251" y="120"/>
                    <a:pt x="251" y="120"/>
                  </a:cubicBezTo>
                  <a:cubicBezTo>
                    <a:pt x="216" y="70"/>
                    <a:pt x="216" y="70"/>
                    <a:pt x="216" y="70"/>
                  </a:cubicBezTo>
                  <a:cubicBezTo>
                    <a:pt x="248" y="35"/>
                    <a:pt x="248" y="35"/>
                    <a:pt x="248" y="35"/>
                  </a:cubicBezTo>
                  <a:cubicBezTo>
                    <a:pt x="225" y="35"/>
                    <a:pt x="225" y="35"/>
                    <a:pt x="225" y="35"/>
                  </a:cubicBezTo>
                  <a:cubicBezTo>
                    <a:pt x="201" y="62"/>
                    <a:pt x="201" y="62"/>
                    <a:pt x="201" y="62"/>
                  </a:cubicBezTo>
                  <a:cubicBezTo>
                    <a:pt x="196" y="69"/>
                    <a:pt x="196" y="69"/>
                    <a:pt x="196" y="69"/>
                  </a:cubicBezTo>
                  <a:cubicBezTo>
                    <a:pt x="196" y="0"/>
                    <a:pt x="196" y="0"/>
                    <a:pt x="196" y="0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7" y="120"/>
                    <a:pt x="177" y="120"/>
                    <a:pt x="177" y="120"/>
                  </a:cubicBezTo>
                  <a:cubicBezTo>
                    <a:pt x="196" y="120"/>
                    <a:pt x="196" y="120"/>
                    <a:pt x="196" y="120"/>
                  </a:cubicBezTo>
                  <a:cubicBezTo>
                    <a:pt x="196" y="92"/>
                    <a:pt x="196" y="92"/>
                    <a:pt x="196" y="92"/>
                  </a:cubicBezTo>
                  <a:cubicBezTo>
                    <a:pt x="204" y="84"/>
                    <a:pt x="204" y="84"/>
                    <a:pt x="204" y="84"/>
                  </a:cubicBezTo>
                  <a:lnTo>
                    <a:pt x="229" y="120"/>
                  </a:lnTo>
                  <a:close/>
                  <a:moveTo>
                    <a:pt x="136" y="54"/>
                  </a:moveTo>
                  <a:cubicBezTo>
                    <a:pt x="139" y="57"/>
                    <a:pt x="141" y="62"/>
                    <a:pt x="141" y="68"/>
                  </a:cubicBezTo>
                  <a:cubicBezTo>
                    <a:pt x="141" y="70"/>
                    <a:pt x="141" y="70"/>
                    <a:pt x="141" y="70"/>
                  </a:cubicBezTo>
                  <a:cubicBezTo>
                    <a:pt x="105" y="70"/>
                    <a:pt x="105" y="70"/>
                    <a:pt x="105" y="70"/>
                  </a:cubicBezTo>
                  <a:cubicBezTo>
                    <a:pt x="106" y="63"/>
                    <a:pt x="108" y="58"/>
                    <a:pt x="111" y="54"/>
                  </a:cubicBezTo>
                  <a:cubicBezTo>
                    <a:pt x="114" y="51"/>
                    <a:pt x="118" y="49"/>
                    <a:pt x="124" y="49"/>
                  </a:cubicBezTo>
                  <a:cubicBezTo>
                    <a:pt x="129" y="49"/>
                    <a:pt x="133" y="51"/>
                    <a:pt x="136" y="54"/>
                  </a:cubicBezTo>
                  <a:close/>
                  <a:moveTo>
                    <a:pt x="145" y="117"/>
                  </a:moveTo>
                  <a:cubicBezTo>
                    <a:pt x="150" y="114"/>
                    <a:pt x="155" y="111"/>
                    <a:pt x="158" y="105"/>
                  </a:cubicBezTo>
                  <a:cubicBezTo>
                    <a:pt x="148" y="96"/>
                    <a:pt x="148" y="96"/>
                    <a:pt x="148" y="96"/>
                  </a:cubicBezTo>
                  <a:cubicBezTo>
                    <a:pt x="143" y="103"/>
                    <a:pt x="136" y="106"/>
                    <a:pt x="127" y="106"/>
                  </a:cubicBezTo>
                  <a:cubicBezTo>
                    <a:pt x="121" y="106"/>
                    <a:pt x="116" y="104"/>
                    <a:pt x="111" y="100"/>
                  </a:cubicBezTo>
                  <a:cubicBezTo>
                    <a:pt x="107" y="96"/>
                    <a:pt x="105" y="91"/>
                    <a:pt x="104" y="84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76"/>
                    <a:pt x="160" y="76"/>
                    <a:pt x="160" y="76"/>
                  </a:cubicBezTo>
                  <a:cubicBezTo>
                    <a:pt x="160" y="62"/>
                    <a:pt x="157" y="52"/>
                    <a:pt x="150" y="45"/>
                  </a:cubicBezTo>
                  <a:cubicBezTo>
                    <a:pt x="144" y="37"/>
                    <a:pt x="135" y="34"/>
                    <a:pt x="124" y="34"/>
                  </a:cubicBezTo>
                  <a:cubicBezTo>
                    <a:pt x="116" y="34"/>
                    <a:pt x="110" y="35"/>
                    <a:pt x="104" y="39"/>
                  </a:cubicBezTo>
                  <a:cubicBezTo>
                    <a:pt x="98" y="43"/>
                    <a:pt x="93" y="48"/>
                    <a:pt x="90" y="55"/>
                  </a:cubicBezTo>
                  <a:cubicBezTo>
                    <a:pt x="87" y="61"/>
                    <a:pt x="85" y="69"/>
                    <a:pt x="85" y="77"/>
                  </a:cubicBezTo>
                  <a:cubicBezTo>
                    <a:pt x="85" y="80"/>
                    <a:pt x="85" y="80"/>
                    <a:pt x="85" y="80"/>
                  </a:cubicBezTo>
                  <a:cubicBezTo>
                    <a:pt x="85" y="92"/>
                    <a:pt x="89" y="102"/>
                    <a:pt x="96" y="110"/>
                  </a:cubicBezTo>
                  <a:cubicBezTo>
                    <a:pt x="104" y="118"/>
                    <a:pt x="114" y="121"/>
                    <a:pt x="126" y="121"/>
                  </a:cubicBezTo>
                  <a:cubicBezTo>
                    <a:pt x="133" y="121"/>
                    <a:pt x="139" y="120"/>
                    <a:pt x="145" y="117"/>
                  </a:cubicBezTo>
                  <a:close/>
                  <a:moveTo>
                    <a:pt x="47" y="104"/>
                  </a:moveTo>
                  <a:cubicBezTo>
                    <a:pt x="45" y="106"/>
                    <a:pt x="41" y="107"/>
                    <a:pt x="36" y="107"/>
                  </a:cubicBezTo>
                  <a:cubicBezTo>
                    <a:pt x="31" y="107"/>
                    <a:pt x="27" y="106"/>
                    <a:pt x="24" y="104"/>
                  </a:cubicBezTo>
                  <a:cubicBezTo>
                    <a:pt x="20" y="101"/>
                    <a:pt x="19" y="98"/>
                    <a:pt x="19" y="93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8"/>
                    <a:pt x="2" y="103"/>
                    <a:pt x="5" y="107"/>
                  </a:cubicBezTo>
                  <a:cubicBezTo>
                    <a:pt x="8" y="112"/>
                    <a:pt x="12" y="115"/>
                    <a:pt x="17" y="118"/>
                  </a:cubicBezTo>
                  <a:cubicBezTo>
                    <a:pt x="23" y="120"/>
                    <a:pt x="29" y="121"/>
                    <a:pt x="36" y="121"/>
                  </a:cubicBezTo>
                  <a:cubicBezTo>
                    <a:pt x="46" y="121"/>
                    <a:pt x="54" y="119"/>
                    <a:pt x="61" y="114"/>
                  </a:cubicBezTo>
                  <a:cubicBezTo>
                    <a:pt x="67" y="110"/>
                    <a:pt x="70" y="103"/>
                    <a:pt x="70" y="96"/>
                  </a:cubicBezTo>
                  <a:cubicBezTo>
                    <a:pt x="70" y="91"/>
                    <a:pt x="69" y="87"/>
                    <a:pt x="67" y="84"/>
                  </a:cubicBezTo>
                  <a:cubicBezTo>
                    <a:pt x="65" y="81"/>
                    <a:pt x="62" y="78"/>
                    <a:pt x="58" y="76"/>
                  </a:cubicBezTo>
                  <a:cubicBezTo>
                    <a:pt x="53" y="74"/>
                    <a:pt x="47" y="72"/>
                    <a:pt x="40" y="70"/>
                  </a:cubicBezTo>
                  <a:cubicBezTo>
                    <a:pt x="32" y="69"/>
                    <a:pt x="28" y="67"/>
                    <a:pt x="25" y="65"/>
                  </a:cubicBezTo>
                  <a:cubicBezTo>
                    <a:pt x="23" y="64"/>
                    <a:pt x="21" y="61"/>
                    <a:pt x="21" y="59"/>
                  </a:cubicBezTo>
                  <a:cubicBezTo>
                    <a:pt x="21" y="55"/>
                    <a:pt x="23" y="53"/>
                    <a:pt x="25" y="51"/>
                  </a:cubicBezTo>
                  <a:cubicBezTo>
                    <a:pt x="28" y="49"/>
                    <a:pt x="31" y="48"/>
                    <a:pt x="36" y="48"/>
                  </a:cubicBezTo>
                  <a:cubicBezTo>
                    <a:pt x="40" y="48"/>
                    <a:pt x="44" y="49"/>
                    <a:pt x="46" y="52"/>
                  </a:cubicBezTo>
                  <a:cubicBezTo>
                    <a:pt x="49" y="54"/>
                    <a:pt x="50" y="57"/>
                    <a:pt x="50" y="61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69" y="53"/>
                    <a:pt x="66" y="46"/>
                    <a:pt x="60" y="41"/>
                  </a:cubicBezTo>
                  <a:cubicBezTo>
                    <a:pt x="54" y="36"/>
                    <a:pt x="46" y="34"/>
                    <a:pt x="36" y="34"/>
                  </a:cubicBezTo>
                  <a:cubicBezTo>
                    <a:pt x="26" y="34"/>
                    <a:pt x="18" y="36"/>
                    <a:pt x="12" y="41"/>
                  </a:cubicBezTo>
                  <a:cubicBezTo>
                    <a:pt x="6" y="46"/>
                    <a:pt x="3" y="52"/>
                    <a:pt x="3" y="59"/>
                  </a:cubicBezTo>
                  <a:cubicBezTo>
                    <a:pt x="3" y="68"/>
                    <a:pt x="8" y="75"/>
                    <a:pt x="17" y="79"/>
                  </a:cubicBezTo>
                  <a:cubicBezTo>
                    <a:pt x="21" y="81"/>
                    <a:pt x="27" y="83"/>
                    <a:pt x="33" y="84"/>
                  </a:cubicBezTo>
                  <a:cubicBezTo>
                    <a:pt x="40" y="86"/>
                    <a:pt x="44" y="87"/>
                    <a:pt x="47" y="89"/>
                  </a:cubicBezTo>
                  <a:cubicBezTo>
                    <a:pt x="50" y="91"/>
                    <a:pt x="51" y="93"/>
                    <a:pt x="51" y="97"/>
                  </a:cubicBezTo>
                  <a:cubicBezTo>
                    <a:pt x="51" y="100"/>
                    <a:pt x="50" y="102"/>
                    <a:pt x="47" y="104"/>
                  </a:cubicBezTo>
                  <a:close/>
                </a:path>
              </a:pathLst>
            </a:custGeom>
            <a:solidFill>
              <a:srgbClr val="5000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0" name="Freeform 9"/>
            <p:cNvSpPr>
              <a:spLocks noEditPoints="1"/>
            </p:cNvSpPr>
            <p:nvPr/>
          </p:nvSpPr>
          <p:spPr bwMode="auto">
            <a:xfrm>
              <a:off x="2093" y="688"/>
              <a:ext cx="1636" cy="544"/>
            </a:xfrm>
            <a:custGeom>
              <a:avLst/>
              <a:gdLst>
                <a:gd name="T0" fmla="*/ 0 w 1636"/>
                <a:gd name="T1" fmla="*/ 544 h 544"/>
                <a:gd name="T2" fmla="*/ 1636 w 1636"/>
                <a:gd name="T3" fmla="*/ 266 h 544"/>
                <a:gd name="T4" fmla="*/ 0 w 1636"/>
                <a:gd name="T5" fmla="*/ 0 h 544"/>
                <a:gd name="T6" fmla="*/ 273 w 1636"/>
                <a:gd name="T7" fmla="*/ 336 h 544"/>
                <a:gd name="T8" fmla="*/ 206 w 1636"/>
                <a:gd name="T9" fmla="*/ 264 h 544"/>
                <a:gd name="T10" fmla="*/ 168 w 1636"/>
                <a:gd name="T11" fmla="*/ 264 h 544"/>
                <a:gd name="T12" fmla="*/ 120 w 1636"/>
                <a:gd name="T13" fmla="*/ 376 h 544"/>
                <a:gd name="T14" fmla="*/ 205 w 1636"/>
                <a:gd name="T15" fmla="*/ 104 h 544"/>
                <a:gd name="T16" fmla="*/ 231 w 1636"/>
                <a:gd name="T17" fmla="*/ 104 h 544"/>
                <a:gd name="T18" fmla="*/ 276 w 1636"/>
                <a:gd name="T19" fmla="*/ 247 h 544"/>
                <a:gd name="T20" fmla="*/ 316 w 1636"/>
                <a:gd name="T21" fmla="*/ 305 h 544"/>
                <a:gd name="T22" fmla="*/ 280 w 1636"/>
                <a:gd name="T23" fmla="*/ 376 h 544"/>
                <a:gd name="T24" fmla="*/ 492 w 1636"/>
                <a:gd name="T25" fmla="*/ 376 h 544"/>
                <a:gd name="T26" fmla="*/ 492 w 1636"/>
                <a:gd name="T27" fmla="*/ 348 h 544"/>
                <a:gd name="T28" fmla="*/ 364 w 1636"/>
                <a:gd name="T29" fmla="*/ 304 h 544"/>
                <a:gd name="T30" fmla="*/ 408 w 1636"/>
                <a:gd name="T31" fmla="*/ 180 h 544"/>
                <a:gd name="T32" fmla="*/ 445 w 1636"/>
                <a:gd name="T33" fmla="*/ 346 h 544"/>
                <a:gd name="T34" fmla="*/ 492 w 1636"/>
                <a:gd name="T35" fmla="*/ 180 h 544"/>
                <a:gd name="T36" fmla="*/ 536 w 1636"/>
                <a:gd name="T37" fmla="*/ 376 h 544"/>
                <a:gd name="T38" fmla="*/ 640 w 1636"/>
                <a:gd name="T39" fmla="*/ 212 h 544"/>
                <a:gd name="T40" fmla="*/ 659 w 1636"/>
                <a:gd name="T41" fmla="*/ 343 h 544"/>
                <a:gd name="T42" fmla="*/ 676 w 1636"/>
                <a:gd name="T43" fmla="*/ 375 h 544"/>
                <a:gd name="T44" fmla="*/ 596 w 1636"/>
                <a:gd name="T45" fmla="*/ 327 h 544"/>
                <a:gd name="T46" fmla="*/ 564 w 1636"/>
                <a:gd name="T47" fmla="*/ 212 h 544"/>
                <a:gd name="T48" fmla="*/ 596 w 1636"/>
                <a:gd name="T49" fmla="*/ 180 h 544"/>
                <a:gd name="T50" fmla="*/ 640 w 1636"/>
                <a:gd name="T51" fmla="*/ 120 h 544"/>
                <a:gd name="T52" fmla="*/ 676 w 1636"/>
                <a:gd name="T53" fmla="*/ 180 h 544"/>
                <a:gd name="T54" fmla="*/ 892 w 1636"/>
                <a:gd name="T55" fmla="*/ 365 h 544"/>
                <a:gd name="T56" fmla="*/ 708 w 1636"/>
                <a:gd name="T57" fmla="*/ 392 h 544"/>
                <a:gd name="T58" fmla="*/ 798 w 1636"/>
                <a:gd name="T59" fmla="*/ 421 h 544"/>
                <a:gd name="T60" fmla="*/ 848 w 1636"/>
                <a:gd name="T61" fmla="*/ 340 h 544"/>
                <a:gd name="T62" fmla="*/ 789 w 1636"/>
                <a:gd name="T63" fmla="*/ 375 h 544"/>
                <a:gd name="T64" fmla="*/ 789 w 1636"/>
                <a:gd name="T65" fmla="*/ 175 h 544"/>
                <a:gd name="T66" fmla="*/ 848 w 1636"/>
                <a:gd name="T67" fmla="*/ 208 h 544"/>
                <a:gd name="T68" fmla="*/ 892 w 1636"/>
                <a:gd name="T69" fmla="*/ 180 h 544"/>
                <a:gd name="T70" fmla="*/ 1114 w 1636"/>
                <a:gd name="T71" fmla="*/ 288 h 544"/>
                <a:gd name="T72" fmla="*/ 1023 w 1636"/>
                <a:gd name="T73" fmla="*/ 345 h 544"/>
                <a:gd name="T74" fmla="*/ 1111 w 1636"/>
                <a:gd name="T75" fmla="*/ 312 h 544"/>
                <a:gd name="T76" fmla="*/ 927 w 1636"/>
                <a:gd name="T77" fmla="*/ 277 h 544"/>
                <a:gd name="T78" fmla="*/ 1114 w 1636"/>
                <a:gd name="T79" fmla="*/ 288 h 544"/>
                <a:gd name="T80" fmla="*/ 1245 w 1636"/>
                <a:gd name="T81" fmla="*/ 215 h 544"/>
                <a:gd name="T82" fmla="*/ 1192 w 1636"/>
                <a:gd name="T83" fmla="*/ 376 h 544"/>
                <a:gd name="T84" fmla="*/ 1148 w 1636"/>
                <a:gd name="T85" fmla="*/ 180 h 544"/>
                <a:gd name="T86" fmla="*/ 1188 w 1636"/>
                <a:gd name="T87" fmla="*/ 216 h 544"/>
                <a:gd name="T88" fmla="*/ 1247 w 1636"/>
                <a:gd name="T89" fmla="*/ 174 h 544"/>
                <a:gd name="T90" fmla="*/ 1264 w 1636"/>
                <a:gd name="T91" fmla="*/ 217 h 544"/>
                <a:gd name="T92" fmla="*/ 1273 w 1636"/>
                <a:gd name="T93" fmla="*/ 312 h 544"/>
                <a:gd name="T94" fmla="*/ 1360 w 1636"/>
                <a:gd name="T95" fmla="*/ 346 h 544"/>
                <a:gd name="T96" fmla="*/ 1340 w 1636"/>
                <a:gd name="T97" fmla="*/ 288 h 544"/>
                <a:gd name="T98" fmla="*/ 1359 w 1636"/>
                <a:gd name="T99" fmla="*/ 175 h 544"/>
                <a:gd name="T100" fmla="*/ 1395 w 1636"/>
                <a:gd name="T101" fmla="*/ 236 h 544"/>
                <a:gd name="T102" fmla="*/ 1320 w 1636"/>
                <a:gd name="T103" fmla="*/ 229 h 544"/>
                <a:gd name="T104" fmla="*/ 1447 w 1636"/>
                <a:gd name="T105" fmla="*/ 317 h 544"/>
                <a:gd name="T106" fmla="*/ 848 w 1636"/>
                <a:gd name="T107" fmla="*/ 273 h 544"/>
                <a:gd name="T108" fmla="*/ 744 w 1636"/>
                <a:gd name="T109" fmla="*/ 276 h 544"/>
                <a:gd name="T110" fmla="*/ 848 w 1636"/>
                <a:gd name="T111" fmla="*/ 273 h 544"/>
                <a:gd name="T112" fmla="*/ 970 w 1636"/>
                <a:gd name="T113" fmla="*/ 260 h 544"/>
                <a:gd name="T114" fmla="*/ 1071 w 1636"/>
                <a:gd name="T115" fmla="*/ 260 h 544"/>
                <a:gd name="T116" fmla="*/ 227 w 1636"/>
                <a:gd name="T117" fmla="*/ 228 h 544"/>
                <a:gd name="T118" fmla="*/ 205 w 1636"/>
                <a:gd name="T119" fmla="*/ 228 h 544"/>
                <a:gd name="T120" fmla="*/ 168 w 1636"/>
                <a:gd name="T121" fmla="*/ 144 h 544"/>
                <a:gd name="T122" fmla="*/ 206 w 1636"/>
                <a:gd name="T123" fmla="*/ 144 h 544"/>
                <a:gd name="T124" fmla="*/ 273 w 1636"/>
                <a:gd name="T125" fmla="*/ 185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636" h="544">
                  <a:moveTo>
                    <a:pt x="0" y="0"/>
                  </a:moveTo>
                  <a:cubicBezTo>
                    <a:pt x="0" y="544"/>
                    <a:pt x="0" y="544"/>
                    <a:pt x="0" y="544"/>
                  </a:cubicBezTo>
                  <a:cubicBezTo>
                    <a:pt x="1359" y="544"/>
                    <a:pt x="1359" y="544"/>
                    <a:pt x="1359" y="544"/>
                  </a:cubicBezTo>
                  <a:cubicBezTo>
                    <a:pt x="1636" y="266"/>
                    <a:pt x="1636" y="266"/>
                    <a:pt x="1636" y="266"/>
                  </a:cubicBezTo>
                  <a:cubicBezTo>
                    <a:pt x="1636" y="0"/>
                    <a:pt x="1636" y="0"/>
                    <a:pt x="1636" y="0"/>
                  </a:cubicBezTo>
                  <a:lnTo>
                    <a:pt x="0" y="0"/>
                  </a:lnTo>
                  <a:close/>
                  <a:moveTo>
                    <a:pt x="280" y="376"/>
                  </a:moveTo>
                  <a:cubicBezTo>
                    <a:pt x="273" y="364"/>
                    <a:pt x="273" y="349"/>
                    <a:pt x="273" y="336"/>
                  </a:cubicBezTo>
                  <a:cubicBezTo>
                    <a:pt x="273" y="286"/>
                    <a:pt x="262" y="264"/>
                    <a:pt x="219" y="264"/>
                  </a:cubicBezTo>
                  <a:cubicBezTo>
                    <a:pt x="206" y="264"/>
                    <a:pt x="206" y="264"/>
                    <a:pt x="206" y="264"/>
                  </a:cubicBezTo>
                  <a:cubicBezTo>
                    <a:pt x="205" y="264"/>
                    <a:pt x="205" y="264"/>
                    <a:pt x="205" y="264"/>
                  </a:cubicBezTo>
                  <a:cubicBezTo>
                    <a:pt x="168" y="264"/>
                    <a:pt x="168" y="264"/>
                    <a:pt x="168" y="264"/>
                  </a:cubicBezTo>
                  <a:cubicBezTo>
                    <a:pt x="168" y="376"/>
                    <a:pt x="168" y="376"/>
                    <a:pt x="168" y="376"/>
                  </a:cubicBezTo>
                  <a:cubicBezTo>
                    <a:pt x="120" y="376"/>
                    <a:pt x="120" y="376"/>
                    <a:pt x="120" y="376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205" y="104"/>
                    <a:pt x="205" y="104"/>
                    <a:pt x="205" y="104"/>
                  </a:cubicBezTo>
                  <a:cubicBezTo>
                    <a:pt x="206" y="104"/>
                    <a:pt x="206" y="104"/>
                    <a:pt x="206" y="104"/>
                  </a:cubicBezTo>
                  <a:cubicBezTo>
                    <a:pt x="231" y="104"/>
                    <a:pt x="231" y="104"/>
                    <a:pt x="231" y="104"/>
                  </a:cubicBezTo>
                  <a:cubicBezTo>
                    <a:pt x="290" y="104"/>
                    <a:pt x="321" y="132"/>
                    <a:pt x="321" y="178"/>
                  </a:cubicBezTo>
                  <a:cubicBezTo>
                    <a:pt x="321" y="230"/>
                    <a:pt x="284" y="244"/>
                    <a:pt x="276" y="247"/>
                  </a:cubicBezTo>
                  <a:cubicBezTo>
                    <a:pt x="276" y="248"/>
                    <a:pt x="276" y="248"/>
                    <a:pt x="276" y="248"/>
                  </a:cubicBezTo>
                  <a:cubicBezTo>
                    <a:pt x="292" y="250"/>
                    <a:pt x="316" y="262"/>
                    <a:pt x="316" y="305"/>
                  </a:cubicBezTo>
                  <a:cubicBezTo>
                    <a:pt x="316" y="336"/>
                    <a:pt x="321" y="364"/>
                    <a:pt x="331" y="376"/>
                  </a:cubicBezTo>
                  <a:lnTo>
                    <a:pt x="280" y="376"/>
                  </a:lnTo>
                  <a:close/>
                  <a:moveTo>
                    <a:pt x="536" y="376"/>
                  </a:moveTo>
                  <a:cubicBezTo>
                    <a:pt x="492" y="376"/>
                    <a:pt x="492" y="376"/>
                    <a:pt x="492" y="376"/>
                  </a:cubicBezTo>
                  <a:cubicBezTo>
                    <a:pt x="492" y="348"/>
                    <a:pt x="492" y="348"/>
                    <a:pt x="492" y="348"/>
                  </a:cubicBezTo>
                  <a:cubicBezTo>
                    <a:pt x="492" y="348"/>
                    <a:pt x="492" y="348"/>
                    <a:pt x="492" y="348"/>
                  </a:cubicBezTo>
                  <a:cubicBezTo>
                    <a:pt x="482" y="368"/>
                    <a:pt x="458" y="380"/>
                    <a:pt x="437" y="380"/>
                  </a:cubicBezTo>
                  <a:cubicBezTo>
                    <a:pt x="386" y="380"/>
                    <a:pt x="364" y="355"/>
                    <a:pt x="364" y="304"/>
                  </a:cubicBezTo>
                  <a:cubicBezTo>
                    <a:pt x="364" y="180"/>
                    <a:pt x="364" y="180"/>
                    <a:pt x="364" y="180"/>
                  </a:cubicBezTo>
                  <a:cubicBezTo>
                    <a:pt x="408" y="180"/>
                    <a:pt x="408" y="180"/>
                    <a:pt x="408" y="180"/>
                  </a:cubicBezTo>
                  <a:cubicBezTo>
                    <a:pt x="408" y="300"/>
                    <a:pt x="408" y="300"/>
                    <a:pt x="408" y="300"/>
                  </a:cubicBezTo>
                  <a:cubicBezTo>
                    <a:pt x="408" y="334"/>
                    <a:pt x="421" y="346"/>
                    <a:pt x="445" y="346"/>
                  </a:cubicBezTo>
                  <a:cubicBezTo>
                    <a:pt x="481" y="346"/>
                    <a:pt x="492" y="323"/>
                    <a:pt x="492" y="293"/>
                  </a:cubicBezTo>
                  <a:cubicBezTo>
                    <a:pt x="492" y="180"/>
                    <a:pt x="492" y="180"/>
                    <a:pt x="492" y="180"/>
                  </a:cubicBezTo>
                  <a:cubicBezTo>
                    <a:pt x="536" y="180"/>
                    <a:pt x="536" y="180"/>
                    <a:pt x="536" y="180"/>
                  </a:cubicBezTo>
                  <a:lnTo>
                    <a:pt x="536" y="376"/>
                  </a:lnTo>
                  <a:close/>
                  <a:moveTo>
                    <a:pt x="676" y="212"/>
                  </a:moveTo>
                  <a:cubicBezTo>
                    <a:pt x="640" y="212"/>
                    <a:pt x="640" y="212"/>
                    <a:pt x="640" y="212"/>
                  </a:cubicBezTo>
                  <a:cubicBezTo>
                    <a:pt x="640" y="316"/>
                    <a:pt x="640" y="316"/>
                    <a:pt x="640" y="316"/>
                  </a:cubicBezTo>
                  <a:cubicBezTo>
                    <a:pt x="640" y="334"/>
                    <a:pt x="640" y="343"/>
                    <a:pt x="659" y="343"/>
                  </a:cubicBezTo>
                  <a:cubicBezTo>
                    <a:pt x="665" y="343"/>
                    <a:pt x="672" y="343"/>
                    <a:pt x="676" y="341"/>
                  </a:cubicBezTo>
                  <a:cubicBezTo>
                    <a:pt x="676" y="375"/>
                    <a:pt x="676" y="375"/>
                    <a:pt x="676" y="375"/>
                  </a:cubicBezTo>
                  <a:cubicBezTo>
                    <a:pt x="668" y="376"/>
                    <a:pt x="659" y="377"/>
                    <a:pt x="649" y="377"/>
                  </a:cubicBezTo>
                  <a:cubicBezTo>
                    <a:pt x="604" y="377"/>
                    <a:pt x="596" y="360"/>
                    <a:pt x="596" y="327"/>
                  </a:cubicBezTo>
                  <a:cubicBezTo>
                    <a:pt x="596" y="212"/>
                    <a:pt x="596" y="212"/>
                    <a:pt x="596" y="212"/>
                  </a:cubicBezTo>
                  <a:cubicBezTo>
                    <a:pt x="564" y="212"/>
                    <a:pt x="564" y="212"/>
                    <a:pt x="564" y="212"/>
                  </a:cubicBezTo>
                  <a:cubicBezTo>
                    <a:pt x="564" y="180"/>
                    <a:pt x="564" y="180"/>
                    <a:pt x="564" y="180"/>
                  </a:cubicBezTo>
                  <a:cubicBezTo>
                    <a:pt x="596" y="180"/>
                    <a:pt x="596" y="180"/>
                    <a:pt x="596" y="180"/>
                  </a:cubicBezTo>
                  <a:cubicBezTo>
                    <a:pt x="596" y="120"/>
                    <a:pt x="596" y="120"/>
                    <a:pt x="596" y="120"/>
                  </a:cubicBezTo>
                  <a:cubicBezTo>
                    <a:pt x="640" y="120"/>
                    <a:pt x="640" y="120"/>
                    <a:pt x="640" y="120"/>
                  </a:cubicBezTo>
                  <a:cubicBezTo>
                    <a:pt x="640" y="180"/>
                    <a:pt x="640" y="180"/>
                    <a:pt x="640" y="180"/>
                  </a:cubicBezTo>
                  <a:cubicBezTo>
                    <a:pt x="676" y="180"/>
                    <a:pt x="676" y="180"/>
                    <a:pt x="676" y="180"/>
                  </a:cubicBezTo>
                  <a:lnTo>
                    <a:pt x="676" y="212"/>
                  </a:lnTo>
                  <a:close/>
                  <a:moveTo>
                    <a:pt x="892" y="365"/>
                  </a:moveTo>
                  <a:cubicBezTo>
                    <a:pt x="892" y="424"/>
                    <a:pt x="857" y="453"/>
                    <a:pt x="795" y="453"/>
                  </a:cubicBezTo>
                  <a:cubicBezTo>
                    <a:pt x="756" y="453"/>
                    <a:pt x="711" y="436"/>
                    <a:pt x="708" y="392"/>
                  </a:cubicBezTo>
                  <a:cubicBezTo>
                    <a:pt x="751" y="392"/>
                    <a:pt x="751" y="392"/>
                    <a:pt x="751" y="392"/>
                  </a:cubicBezTo>
                  <a:cubicBezTo>
                    <a:pt x="756" y="416"/>
                    <a:pt x="776" y="421"/>
                    <a:pt x="798" y="421"/>
                  </a:cubicBezTo>
                  <a:cubicBezTo>
                    <a:pt x="832" y="421"/>
                    <a:pt x="848" y="403"/>
                    <a:pt x="848" y="371"/>
                  </a:cubicBezTo>
                  <a:cubicBezTo>
                    <a:pt x="848" y="340"/>
                    <a:pt x="848" y="340"/>
                    <a:pt x="848" y="340"/>
                  </a:cubicBezTo>
                  <a:cubicBezTo>
                    <a:pt x="847" y="340"/>
                    <a:pt x="847" y="340"/>
                    <a:pt x="847" y="340"/>
                  </a:cubicBezTo>
                  <a:cubicBezTo>
                    <a:pt x="835" y="364"/>
                    <a:pt x="813" y="375"/>
                    <a:pt x="789" y="375"/>
                  </a:cubicBezTo>
                  <a:cubicBezTo>
                    <a:pt x="727" y="375"/>
                    <a:pt x="701" y="328"/>
                    <a:pt x="701" y="272"/>
                  </a:cubicBezTo>
                  <a:cubicBezTo>
                    <a:pt x="701" y="220"/>
                    <a:pt x="734" y="175"/>
                    <a:pt x="789" y="175"/>
                  </a:cubicBezTo>
                  <a:cubicBezTo>
                    <a:pt x="814" y="175"/>
                    <a:pt x="836" y="184"/>
                    <a:pt x="847" y="208"/>
                  </a:cubicBezTo>
                  <a:cubicBezTo>
                    <a:pt x="848" y="208"/>
                    <a:pt x="848" y="208"/>
                    <a:pt x="848" y="208"/>
                  </a:cubicBezTo>
                  <a:cubicBezTo>
                    <a:pt x="848" y="180"/>
                    <a:pt x="848" y="180"/>
                    <a:pt x="848" y="180"/>
                  </a:cubicBezTo>
                  <a:cubicBezTo>
                    <a:pt x="892" y="180"/>
                    <a:pt x="892" y="180"/>
                    <a:pt x="892" y="180"/>
                  </a:cubicBezTo>
                  <a:lnTo>
                    <a:pt x="892" y="365"/>
                  </a:lnTo>
                  <a:close/>
                  <a:moveTo>
                    <a:pt x="1114" y="288"/>
                  </a:moveTo>
                  <a:cubicBezTo>
                    <a:pt x="970" y="288"/>
                    <a:pt x="970" y="288"/>
                    <a:pt x="970" y="288"/>
                  </a:cubicBezTo>
                  <a:cubicBezTo>
                    <a:pt x="970" y="320"/>
                    <a:pt x="987" y="345"/>
                    <a:pt x="1023" y="345"/>
                  </a:cubicBezTo>
                  <a:cubicBezTo>
                    <a:pt x="1048" y="345"/>
                    <a:pt x="1063" y="336"/>
                    <a:pt x="1070" y="312"/>
                  </a:cubicBezTo>
                  <a:cubicBezTo>
                    <a:pt x="1111" y="312"/>
                    <a:pt x="1111" y="312"/>
                    <a:pt x="1111" y="312"/>
                  </a:cubicBezTo>
                  <a:cubicBezTo>
                    <a:pt x="1102" y="356"/>
                    <a:pt x="1065" y="379"/>
                    <a:pt x="1023" y="379"/>
                  </a:cubicBezTo>
                  <a:cubicBezTo>
                    <a:pt x="961" y="379"/>
                    <a:pt x="927" y="337"/>
                    <a:pt x="927" y="277"/>
                  </a:cubicBezTo>
                  <a:cubicBezTo>
                    <a:pt x="927" y="222"/>
                    <a:pt x="963" y="174"/>
                    <a:pt x="1021" y="174"/>
                  </a:cubicBezTo>
                  <a:cubicBezTo>
                    <a:pt x="1083" y="174"/>
                    <a:pt x="1121" y="228"/>
                    <a:pt x="1114" y="288"/>
                  </a:cubicBezTo>
                  <a:close/>
                  <a:moveTo>
                    <a:pt x="1264" y="217"/>
                  </a:moveTo>
                  <a:cubicBezTo>
                    <a:pt x="1256" y="216"/>
                    <a:pt x="1251" y="215"/>
                    <a:pt x="1245" y="215"/>
                  </a:cubicBezTo>
                  <a:cubicBezTo>
                    <a:pt x="1216" y="215"/>
                    <a:pt x="1192" y="239"/>
                    <a:pt x="1192" y="282"/>
                  </a:cubicBezTo>
                  <a:cubicBezTo>
                    <a:pt x="1192" y="376"/>
                    <a:pt x="1192" y="376"/>
                    <a:pt x="1192" y="376"/>
                  </a:cubicBezTo>
                  <a:cubicBezTo>
                    <a:pt x="1148" y="376"/>
                    <a:pt x="1148" y="376"/>
                    <a:pt x="1148" y="376"/>
                  </a:cubicBezTo>
                  <a:cubicBezTo>
                    <a:pt x="1148" y="180"/>
                    <a:pt x="1148" y="180"/>
                    <a:pt x="1148" y="180"/>
                  </a:cubicBezTo>
                  <a:cubicBezTo>
                    <a:pt x="1188" y="180"/>
                    <a:pt x="1188" y="180"/>
                    <a:pt x="1188" y="180"/>
                  </a:cubicBezTo>
                  <a:cubicBezTo>
                    <a:pt x="1188" y="216"/>
                    <a:pt x="1188" y="216"/>
                    <a:pt x="1188" y="216"/>
                  </a:cubicBezTo>
                  <a:cubicBezTo>
                    <a:pt x="1190" y="216"/>
                    <a:pt x="1190" y="216"/>
                    <a:pt x="1190" y="216"/>
                  </a:cubicBezTo>
                  <a:cubicBezTo>
                    <a:pt x="1195" y="196"/>
                    <a:pt x="1221" y="174"/>
                    <a:pt x="1247" y="174"/>
                  </a:cubicBezTo>
                  <a:cubicBezTo>
                    <a:pt x="1257" y="174"/>
                    <a:pt x="1260" y="175"/>
                    <a:pt x="1264" y="176"/>
                  </a:cubicBezTo>
                  <a:lnTo>
                    <a:pt x="1264" y="217"/>
                  </a:lnTo>
                  <a:close/>
                  <a:moveTo>
                    <a:pt x="1359" y="380"/>
                  </a:moveTo>
                  <a:cubicBezTo>
                    <a:pt x="1310" y="380"/>
                    <a:pt x="1274" y="360"/>
                    <a:pt x="1273" y="312"/>
                  </a:cubicBezTo>
                  <a:cubicBezTo>
                    <a:pt x="1316" y="312"/>
                    <a:pt x="1316" y="312"/>
                    <a:pt x="1316" y="312"/>
                  </a:cubicBezTo>
                  <a:cubicBezTo>
                    <a:pt x="1318" y="336"/>
                    <a:pt x="1337" y="346"/>
                    <a:pt x="1360" y="346"/>
                  </a:cubicBezTo>
                  <a:cubicBezTo>
                    <a:pt x="1376" y="346"/>
                    <a:pt x="1405" y="343"/>
                    <a:pt x="1404" y="321"/>
                  </a:cubicBezTo>
                  <a:cubicBezTo>
                    <a:pt x="1403" y="298"/>
                    <a:pt x="1371" y="295"/>
                    <a:pt x="1340" y="288"/>
                  </a:cubicBezTo>
                  <a:cubicBezTo>
                    <a:pt x="1308" y="281"/>
                    <a:pt x="1277" y="270"/>
                    <a:pt x="1277" y="230"/>
                  </a:cubicBezTo>
                  <a:cubicBezTo>
                    <a:pt x="1277" y="188"/>
                    <a:pt x="1323" y="175"/>
                    <a:pt x="1359" y="175"/>
                  </a:cubicBezTo>
                  <a:cubicBezTo>
                    <a:pt x="1399" y="175"/>
                    <a:pt x="1435" y="192"/>
                    <a:pt x="1440" y="236"/>
                  </a:cubicBezTo>
                  <a:cubicBezTo>
                    <a:pt x="1395" y="236"/>
                    <a:pt x="1395" y="236"/>
                    <a:pt x="1395" y="236"/>
                  </a:cubicBezTo>
                  <a:cubicBezTo>
                    <a:pt x="1392" y="216"/>
                    <a:pt x="1375" y="209"/>
                    <a:pt x="1356" y="209"/>
                  </a:cubicBezTo>
                  <a:cubicBezTo>
                    <a:pt x="1343" y="209"/>
                    <a:pt x="1320" y="212"/>
                    <a:pt x="1320" y="229"/>
                  </a:cubicBezTo>
                  <a:cubicBezTo>
                    <a:pt x="1320" y="250"/>
                    <a:pt x="1352" y="253"/>
                    <a:pt x="1384" y="260"/>
                  </a:cubicBezTo>
                  <a:cubicBezTo>
                    <a:pt x="1415" y="267"/>
                    <a:pt x="1447" y="278"/>
                    <a:pt x="1447" y="317"/>
                  </a:cubicBezTo>
                  <a:cubicBezTo>
                    <a:pt x="1447" y="363"/>
                    <a:pt x="1400" y="380"/>
                    <a:pt x="1359" y="380"/>
                  </a:cubicBezTo>
                  <a:close/>
                  <a:moveTo>
                    <a:pt x="848" y="273"/>
                  </a:moveTo>
                  <a:cubicBezTo>
                    <a:pt x="848" y="306"/>
                    <a:pt x="834" y="341"/>
                    <a:pt x="795" y="341"/>
                  </a:cubicBezTo>
                  <a:cubicBezTo>
                    <a:pt x="759" y="341"/>
                    <a:pt x="744" y="309"/>
                    <a:pt x="744" y="276"/>
                  </a:cubicBezTo>
                  <a:cubicBezTo>
                    <a:pt x="744" y="244"/>
                    <a:pt x="757" y="208"/>
                    <a:pt x="795" y="208"/>
                  </a:cubicBezTo>
                  <a:cubicBezTo>
                    <a:pt x="833" y="208"/>
                    <a:pt x="848" y="239"/>
                    <a:pt x="848" y="273"/>
                  </a:cubicBezTo>
                  <a:close/>
                  <a:moveTo>
                    <a:pt x="1071" y="260"/>
                  </a:moveTo>
                  <a:cubicBezTo>
                    <a:pt x="970" y="260"/>
                    <a:pt x="970" y="260"/>
                    <a:pt x="970" y="260"/>
                  </a:cubicBezTo>
                  <a:cubicBezTo>
                    <a:pt x="971" y="232"/>
                    <a:pt x="992" y="208"/>
                    <a:pt x="1021" y="208"/>
                  </a:cubicBezTo>
                  <a:cubicBezTo>
                    <a:pt x="1051" y="208"/>
                    <a:pt x="1069" y="232"/>
                    <a:pt x="1071" y="260"/>
                  </a:cubicBezTo>
                  <a:close/>
                  <a:moveTo>
                    <a:pt x="273" y="185"/>
                  </a:moveTo>
                  <a:cubicBezTo>
                    <a:pt x="273" y="214"/>
                    <a:pt x="257" y="228"/>
                    <a:pt x="227" y="228"/>
                  </a:cubicBezTo>
                  <a:cubicBezTo>
                    <a:pt x="206" y="228"/>
                    <a:pt x="206" y="228"/>
                    <a:pt x="206" y="228"/>
                  </a:cubicBezTo>
                  <a:cubicBezTo>
                    <a:pt x="205" y="228"/>
                    <a:pt x="205" y="228"/>
                    <a:pt x="205" y="228"/>
                  </a:cubicBezTo>
                  <a:cubicBezTo>
                    <a:pt x="168" y="228"/>
                    <a:pt x="168" y="228"/>
                    <a:pt x="168" y="228"/>
                  </a:cubicBezTo>
                  <a:cubicBezTo>
                    <a:pt x="168" y="144"/>
                    <a:pt x="168" y="144"/>
                    <a:pt x="168" y="144"/>
                  </a:cubicBezTo>
                  <a:cubicBezTo>
                    <a:pt x="205" y="144"/>
                    <a:pt x="205" y="144"/>
                    <a:pt x="205" y="144"/>
                  </a:cubicBezTo>
                  <a:cubicBezTo>
                    <a:pt x="206" y="144"/>
                    <a:pt x="206" y="144"/>
                    <a:pt x="206" y="144"/>
                  </a:cubicBezTo>
                  <a:cubicBezTo>
                    <a:pt x="226" y="144"/>
                    <a:pt x="226" y="144"/>
                    <a:pt x="226" y="144"/>
                  </a:cubicBezTo>
                  <a:cubicBezTo>
                    <a:pt x="251" y="144"/>
                    <a:pt x="273" y="150"/>
                    <a:pt x="273" y="185"/>
                  </a:cubicBezTo>
                  <a:close/>
                </a:path>
              </a:pathLst>
            </a:custGeom>
            <a:solidFill>
              <a:srgbClr val="5000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3834" y="686"/>
              <a:ext cx="9" cy="546"/>
            </a:xfrm>
            <a:prstGeom prst="rect">
              <a:avLst/>
            </a:prstGeom>
            <a:solidFill>
              <a:srgbClr val="5000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3834" y="686"/>
              <a:ext cx="9" cy="546"/>
            </a:xfrm>
            <a:custGeom>
              <a:avLst/>
              <a:gdLst>
                <a:gd name="T0" fmla="*/ 9 w 9"/>
                <a:gd name="T1" fmla="*/ 0 h 546"/>
                <a:gd name="T2" fmla="*/ 9 w 9"/>
                <a:gd name="T3" fmla="*/ 546 h 546"/>
                <a:gd name="T4" fmla="*/ 0 w 9"/>
                <a:gd name="T5" fmla="*/ 546 h 546"/>
                <a:gd name="T6" fmla="*/ 0 w 9"/>
                <a:gd name="T7" fmla="*/ 0 h 5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546">
                  <a:moveTo>
                    <a:pt x="9" y="0"/>
                  </a:moveTo>
                  <a:lnTo>
                    <a:pt x="9" y="546"/>
                  </a:lnTo>
                  <a:lnTo>
                    <a:pt x="0" y="546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3323674" y="4763748"/>
            <a:ext cx="6876000" cy="1080000"/>
          </a:xfrm>
        </p:spPr>
        <p:txBody>
          <a:bodyPr anchor="t" anchorCtr="0"/>
          <a:lstStyle>
            <a:lvl1pPr algn="l">
              <a:defRPr sz="3300" baseline="0"/>
            </a:lvl1pPr>
          </a:lstStyle>
          <a:p>
            <a:r>
              <a:rPr lang="nl-NL" noProof="1" smtClean="0"/>
              <a:t>Tekst/titel van factsheet</a:t>
            </a:r>
            <a:endParaRPr lang="nl-NL" noProof="1"/>
          </a:p>
        </p:txBody>
      </p:sp>
      <p:sp>
        <p:nvSpPr>
          <p:cNvPr id="4" name="Tijdelijke aanduiding voor afbeelding 3"/>
          <p:cNvSpPr>
            <a:spLocks noGrp="1"/>
          </p:cNvSpPr>
          <p:nvPr>
            <p:ph type="pic" sz="quarter" idx="10" hasCustomPrompt="1"/>
          </p:nvPr>
        </p:nvSpPr>
        <p:spPr>
          <a:xfrm>
            <a:off x="3323674" y="2439520"/>
            <a:ext cx="6876000" cy="1296000"/>
          </a:xfrm>
        </p:spPr>
        <p:txBody>
          <a:bodyPr anchor="ctr"/>
          <a:lstStyle>
            <a:lvl1pPr marL="0" indent="0">
              <a:buNone/>
              <a:defRPr baseline="0"/>
            </a:lvl1pPr>
          </a:lstStyle>
          <a:p>
            <a:r>
              <a:rPr lang="nl-NL" dirty="0" smtClean="0"/>
              <a:t>Ruimte voor extra logo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896463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subtitel en extra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3323674" y="1836216"/>
            <a:ext cx="6876000" cy="1250676"/>
          </a:xfrm>
        </p:spPr>
        <p:txBody>
          <a:bodyPr anchor="b" anchorCtr="0"/>
          <a:lstStyle>
            <a:lvl1pPr algn="l">
              <a:lnSpc>
                <a:spcPct val="100000"/>
              </a:lnSpc>
              <a:buFontTx/>
              <a:buNone/>
              <a:defRPr sz="3300" baseline="0"/>
            </a:lvl1pPr>
          </a:lstStyle>
          <a:p>
            <a:r>
              <a:rPr lang="nl-NL" noProof="1" smtClean="0"/>
              <a:t>Tekst/titel van factsheet</a:t>
            </a:r>
            <a:endParaRPr lang="nl-NL" noProof="1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 hasCustomPrompt="1"/>
          </p:nvPr>
        </p:nvSpPr>
        <p:spPr>
          <a:xfrm>
            <a:off x="3323674" y="3105214"/>
            <a:ext cx="6876000" cy="900112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3300"/>
            </a:lvl1pPr>
            <a:lvl2pPr marL="360000" indent="0">
              <a:lnSpc>
                <a:spcPct val="100000"/>
              </a:lnSpc>
              <a:buFontTx/>
              <a:buNone/>
              <a:defRPr sz="3300"/>
            </a:lvl2pPr>
            <a:lvl3pPr marL="720000" indent="0">
              <a:lnSpc>
                <a:spcPct val="100000"/>
              </a:lnSpc>
              <a:buFontTx/>
              <a:buNone/>
              <a:defRPr sz="3300"/>
            </a:lvl3pPr>
            <a:lvl4pPr>
              <a:lnSpc>
                <a:spcPct val="100000"/>
              </a:lnSpc>
              <a:buFontTx/>
              <a:buNone/>
              <a:defRPr sz="3300"/>
            </a:lvl4pPr>
            <a:lvl5pPr>
              <a:lnSpc>
                <a:spcPct val="100000"/>
              </a:lnSpc>
              <a:buFontTx/>
              <a:buNone/>
              <a:defRPr sz="3300"/>
            </a:lvl5pPr>
          </a:lstStyle>
          <a:p>
            <a:pPr lvl="0"/>
            <a:r>
              <a:rPr lang="nl-NL" dirty="0" smtClean="0"/>
              <a:t>Subtitel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nl-NL" noProof="1" smtClean="0"/>
              <a:t>DD MM YYYY</a:t>
            </a:r>
            <a:endParaRPr lang="nl-NL" noProof="1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nl-NL" noProof="1" smtClean="0"/>
              <a:t>Via Invoegen | Koptekst en Voettekst kunt u deze tekst wijzigen</a:t>
            </a:r>
            <a:endParaRPr lang="nl-NL" noProof="1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336C48C-F87C-4E4B-81EF-5027B17D1F61}" type="slidenum">
              <a:rPr lang="nl-NL" noProof="1" smtClean="0"/>
              <a:pPr/>
              <a:t>‹nr.›</a:t>
            </a:fld>
            <a:endParaRPr lang="nl-NL" noProof="1"/>
          </a:p>
        </p:txBody>
      </p:sp>
      <p:sp>
        <p:nvSpPr>
          <p:cNvPr id="8" name="Tijdelijke aanduiding voor afbeelding 7"/>
          <p:cNvSpPr>
            <a:spLocks noGrp="1"/>
          </p:cNvSpPr>
          <p:nvPr>
            <p:ph type="pic" sz="quarter" idx="14" hasCustomPrompt="1"/>
          </p:nvPr>
        </p:nvSpPr>
        <p:spPr>
          <a:xfrm>
            <a:off x="7337698" y="6140028"/>
            <a:ext cx="2160000" cy="468000"/>
          </a:xfrm>
          <a:noFill/>
        </p:spPr>
        <p:txBody>
          <a:bodyPr anchor="t"/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200"/>
            </a:lvl1pPr>
          </a:lstStyle>
          <a:p>
            <a:r>
              <a:rPr lang="nl-NL" dirty="0" smtClean="0"/>
              <a:t>Afbeelding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31085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nl-NL" noProof="1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noProof="1" smtClean="0"/>
              <a:t>DD MM YYYY</a:t>
            </a:r>
            <a:endParaRPr lang="nl-NL" noProof="1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noProof="1" smtClean="0"/>
              <a:t>Via Invoegen | Koptekst en Voettekst kunt u deze tekst wijzigen</a:t>
            </a:r>
            <a:endParaRPr lang="nl-NL" noProof="1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6C48C-F87C-4E4B-81EF-5027B17D1F61}" type="slidenum">
              <a:rPr lang="nl-NL" noProof="1" dirty="0" smtClean="0"/>
              <a:pPr/>
              <a:t>‹nr.›</a:t>
            </a:fld>
            <a:endParaRPr lang="nl-NL" noProof="1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noProof="1" smtClean="0"/>
              <a:t>DD MM YYYY</a:t>
            </a:r>
            <a:endParaRPr lang="nl-NL" noProof="1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noProof="1" smtClean="0"/>
              <a:t>Via Invoegen | Koptekst en Voettekst kunt u deze tekst wijzigen</a:t>
            </a:r>
            <a:endParaRPr lang="nl-NL" noProof="1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6C48C-F87C-4E4B-81EF-5027B17D1F61}" type="slidenum">
              <a:rPr lang="nl-NL" noProof="1" dirty="0" smtClean="0"/>
              <a:pPr/>
              <a:t>‹nr.›</a:t>
            </a:fld>
            <a:endParaRPr lang="nl-NL" noProof="1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3011461" y="575772"/>
            <a:ext cx="7560000" cy="468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nl-NL" noProof="1" smtClean="0"/>
              <a:t>Klik om de stijl te bewerken</a:t>
            </a:r>
            <a:endParaRPr lang="nl-NL" noProof="1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011461" y="1107739"/>
            <a:ext cx="7560000" cy="450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l-NL" noProof="1" smtClean="0"/>
              <a:t>Klik om de modelstijlen te bewerken</a:t>
            </a:r>
          </a:p>
          <a:p>
            <a:pPr lvl="1"/>
            <a:r>
              <a:rPr lang="nl-NL" noProof="1" smtClean="0"/>
              <a:t>Tweede niveau</a:t>
            </a:r>
          </a:p>
          <a:p>
            <a:pPr lvl="2"/>
            <a:r>
              <a:rPr lang="nl-NL" noProof="1" smtClean="0"/>
              <a:t>Derde niveau</a:t>
            </a:r>
          </a:p>
          <a:p>
            <a:pPr lvl="3"/>
            <a:r>
              <a:rPr lang="nl-NL" noProof="1" smtClean="0"/>
              <a:t>Vierde niveau</a:t>
            </a:r>
          </a:p>
          <a:p>
            <a:pPr lvl="4"/>
            <a:r>
              <a:rPr lang="nl-NL" noProof="1" smtClean="0"/>
              <a:t>Vijfde niveau</a:t>
            </a:r>
          </a:p>
          <a:p>
            <a:pPr lvl="5"/>
            <a:r>
              <a:rPr lang="nl-NL" noProof="1" smtClean="0"/>
              <a:t>Zesde niveau</a:t>
            </a:r>
          </a:p>
          <a:p>
            <a:pPr lvl="6"/>
            <a:r>
              <a:rPr lang="nl-NL" noProof="1" smtClean="0"/>
              <a:t>Zevende niveau</a:t>
            </a:r>
          </a:p>
          <a:p>
            <a:pPr lvl="7"/>
            <a:r>
              <a:rPr lang="nl-NL" noProof="1" smtClean="0"/>
              <a:t>Achtste niveau</a:t>
            </a:r>
          </a:p>
          <a:p>
            <a:pPr lvl="8"/>
            <a:r>
              <a:rPr lang="nl-NL" noProof="1" smtClean="0"/>
              <a:t>Negende niveau</a:t>
            </a:r>
            <a:endParaRPr lang="nl-NL" noProof="1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1920522" y="6129360"/>
            <a:ext cx="863888" cy="216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>
              <a:defRPr sz="8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nl-NL" noProof="1" smtClean="0"/>
              <a:t>DD MM YYYY</a:t>
            </a:r>
            <a:endParaRPr lang="nl-NL" noProof="1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970245" y="6129360"/>
            <a:ext cx="3860297" cy="216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>
              <a:defRPr sz="8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nl-NL" noProof="1" smtClean="0"/>
              <a:t>Via Invoegen | Koptekst en Voettekst kunt u deze tekst wijzigen</a:t>
            </a:r>
            <a:endParaRPr lang="nl-NL" noProof="1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1542885" y="6129360"/>
            <a:ext cx="324000" cy="216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>
              <a:defRPr sz="800">
                <a:solidFill>
                  <a:schemeClr val="tx2"/>
                </a:solidFill>
                <a:latin typeface="+mn-lt"/>
              </a:defRPr>
            </a:lvl1pPr>
          </a:lstStyle>
          <a:p>
            <a:fld id="{1336C48C-F87C-4E4B-81EF-5027B17D1F61}" type="slidenum">
              <a:rPr lang="nl-NL" noProof="1" smtClean="0"/>
              <a:pPr/>
              <a:t>‹nr.›</a:t>
            </a:fld>
            <a:endParaRPr lang="nl-NL" noProof="1"/>
          </a:p>
        </p:txBody>
      </p:sp>
      <p:grpSp>
        <p:nvGrpSpPr>
          <p:cNvPr id="10" name="Group 4"/>
          <p:cNvGrpSpPr>
            <a:grpSpLocks noChangeAspect="1"/>
          </p:cNvGrpSpPr>
          <p:nvPr/>
        </p:nvGrpSpPr>
        <p:grpSpPr bwMode="auto">
          <a:xfrm>
            <a:off x="1541463" y="6040445"/>
            <a:ext cx="9110662" cy="423863"/>
            <a:chOff x="971" y="3805"/>
            <a:chExt cx="5739" cy="267"/>
          </a:xfrm>
        </p:grpSpPr>
        <p:sp>
          <p:nvSpPr>
            <p:cNvPr id="11" name="Rectangle 5"/>
            <p:cNvSpPr>
              <a:spLocks noChangeArrowheads="1"/>
            </p:cNvSpPr>
            <p:nvPr/>
          </p:nvSpPr>
          <p:spPr bwMode="auto">
            <a:xfrm>
              <a:off x="971" y="3805"/>
              <a:ext cx="5739" cy="6"/>
            </a:xfrm>
            <a:prstGeom prst="rect">
              <a:avLst/>
            </a:prstGeom>
            <a:solidFill>
              <a:srgbClr val="5000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2" name="Freeform 6"/>
            <p:cNvSpPr>
              <a:spLocks/>
            </p:cNvSpPr>
            <p:nvPr/>
          </p:nvSpPr>
          <p:spPr bwMode="auto">
            <a:xfrm>
              <a:off x="971" y="3805"/>
              <a:ext cx="5739" cy="6"/>
            </a:xfrm>
            <a:custGeom>
              <a:avLst/>
              <a:gdLst>
                <a:gd name="T0" fmla="*/ 0 w 5739"/>
                <a:gd name="T1" fmla="*/ 0 h 6"/>
                <a:gd name="T2" fmla="*/ 5739 w 5739"/>
                <a:gd name="T3" fmla="*/ 0 h 6"/>
                <a:gd name="T4" fmla="*/ 5739 w 5739"/>
                <a:gd name="T5" fmla="*/ 6 h 6"/>
                <a:gd name="T6" fmla="*/ 0 w 5739"/>
                <a:gd name="T7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739" h="6">
                  <a:moveTo>
                    <a:pt x="0" y="0"/>
                  </a:moveTo>
                  <a:lnTo>
                    <a:pt x="5739" y="0"/>
                  </a:lnTo>
                  <a:lnTo>
                    <a:pt x="5739" y="6"/>
                  </a:lnTo>
                  <a:lnTo>
                    <a:pt x="0" y="6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3" name="Freeform 7"/>
            <p:cNvSpPr>
              <a:spLocks noEditPoints="1"/>
            </p:cNvSpPr>
            <p:nvPr/>
          </p:nvSpPr>
          <p:spPr bwMode="auto">
            <a:xfrm>
              <a:off x="6092" y="3868"/>
              <a:ext cx="616" cy="204"/>
            </a:xfrm>
            <a:custGeom>
              <a:avLst/>
              <a:gdLst>
                <a:gd name="T0" fmla="*/ 367 w 616"/>
                <a:gd name="T1" fmla="*/ 100 h 204"/>
                <a:gd name="T2" fmla="*/ 404 w 616"/>
                <a:gd name="T3" fmla="*/ 100 h 204"/>
                <a:gd name="T4" fmla="*/ 281 w 616"/>
                <a:gd name="T5" fmla="*/ 104 h 204"/>
                <a:gd name="T6" fmla="*/ 321 w 616"/>
                <a:gd name="T7" fmla="*/ 103 h 204"/>
                <a:gd name="T8" fmla="*/ 86 w 616"/>
                <a:gd name="T9" fmla="*/ 56 h 204"/>
                <a:gd name="T10" fmla="*/ 78 w 616"/>
                <a:gd name="T11" fmla="*/ 56 h 204"/>
                <a:gd name="T12" fmla="*/ 64 w 616"/>
                <a:gd name="T13" fmla="*/ 88 h 204"/>
                <a:gd name="T14" fmla="*/ 79 w 616"/>
                <a:gd name="T15" fmla="*/ 88 h 204"/>
                <a:gd name="T16" fmla="*/ 104 w 616"/>
                <a:gd name="T17" fmla="*/ 72 h 204"/>
                <a:gd name="T18" fmla="*/ 616 w 616"/>
                <a:gd name="T19" fmla="*/ 0 h 204"/>
                <a:gd name="T20" fmla="*/ 513 w 616"/>
                <a:gd name="T21" fmla="*/ 204 h 204"/>
                <a:gd name="T22" fmla="*/ 0 w 616"/>
                <a:gd name="T23" fmla="*/ 0 h 204"/>
                <a:gd name="T24" fmla="*/ 126 w 616"/>
                <a:gd name="T25" fmla="*/ 140 h 204"/>
                <a:gd name="T26" fmla="*/ 104 w 616"/>
                <a:gd name="T27" fmla="*/ 93 h 204"/>
                <a:gd name="T28" fmla="*/ 121 w 616"/>
                <a:gd name="T29" fmla="*/ 67 h 204"/>
                <a:gd name="T30" fmla="*/ 79 w 616"/>
                <a:gd name="T31" fmla="*/ 40 h 204"/>
                <a:gd name="T32" fmla="*/ 44 w 616"/>
                <a:gd name="T33" fmla="*/ 40 h 204"/>
                <a:gd name="T34" fmla="*/ 64 w 616"/>
                <a:gd name="T35" fmla="*/ 140 h 204"/>
                <a:gd name="T36" fmla="*/ 78 w 616"/>
                <a:gd name="T37" fmla="*/ 100 h 204"/>
                <a:gd name="T38" fmla="*/ 83 w 616"/>
                <a:gd name="T39" fmla="*/ 100 h 204"/>
                <a:gd name="T40" fmla="*/ 106 w 616"/>
                <a:gd name="T41" fmla="*/ 140 h 204"/>
                <a:gd name="T42" fmla="*/ 204 w 616"/>
                <a:gd name="T43" fmla="*/ 68 h 204"/>
                <a:gd name="T44" fmla="*/ 188 w 616"/>
                <a:gd name="T45" fmla="*/ 110 h 204"/>
                <a:gd name="T46" fmla="*/ 156 w 616"/>
                <a:gd name="T47" fmla="*/ 113 h 204"/>
                <a:gd name="T48" fmla="*/ 140 w 616"/>
                <a:gd name="T49" fmla="*/ 68 h 204"/>
                <a:gd name="T50" fmla="*/ 167 w 616"/>
                <a:gd name="T51" fmla="*/ 144 h 204"/>
                <a:gd name="T52" fmla="*/ 188 w 616"/>
                <a:gd name="T53" fmla="*/ 132 h 204"/>
                <a:gd name="T54" fmla="*/ 204 w 616"/>
                <a:gd name="T55" fmla="*/ 140 h 204"/>
                <a:gd name="T56" fmla="*/ 256 w 616"/>
                <a:gd name="T57" fmla="*/ 68 h 204"/>
                <a:gd name="T58" fmla="*/ 240 w 616"/>
                <a:gd name="T59" fmla="*/ 44 h 204"/>
                <a:gd name="T60" fmla="*/ 224 w 616"/>
                <a:gd name="T61" fmla="*/ 68 h 204"/>
                <a:gd name="T62" fmla="*/ 212 w 616"/>
                <a:gd name="T63" fmla="*/ 80 h 204"/>
                <a:gd name="T64" fmla="*/ 224 w 616"/>
                <a:gd name="T65" fmla="*/ 123 h 204"/>
                <a:gd name="T66" fmla="*/ 256 w 616"/>
                <a:gd name="T67" fmla="*/ 141 h 204"/>
                <a:gd name="T68" fmla="*/ 249 w 616"/>
                <a:gd name="T69" fmla="*/ 129 h 204"/>
                <a:gd name="T70" fmla="*/ 240 w 616"/>
                <a:gd name="T71" fmla="*/ 80 h 204"/>
                <a:gd name="T72" fmla="*/ 256 w 616"/>
                <a:gd name="T73" fmla="*/ 68 h 204"/>
                <a:gd name="T74" fmla="*/ 320 w 616"/>
                <a:gd name="T75" fmla="*/ 68 h 204"/>
                <a:gd name="T76" fmla="*/ 320 w 616"/>
                <a:gd name="T77" fmla="*/ 76 h 204"/>
                <a:gd name="T78" fmla="*/ 265 w 616"/>
                <a:gd name="T79" fmla="*/ 102 h 204"/>
                <a:gd name="T80" fmla="*/ 320 w 616"/>
                <a:gd name="T81" fmla="*/ 128 h 204"/>
                <a:gd name="T82" fmla="*/ 320 w 616"/>
                <a:gd name="T83" fmla="*/ 140 h 204"/>
                <a:gd name="T84" fmla="*/ 284 w 616"/>
                <a:gd name="T85" fmla="*/ 148 h 204"/>
                <a:gd name="T86" fmla="*/ 300 w 616"/>
                <a:gd name="T87" fmla="*/ 171 h 204"/>
                <a:gd name="T88" fmla="*/ 336 w 616"/>
                <a:gd name="T89" fmla="*/ 68 h 204"/>
                <a:gd name="T90" fmla="*/ 350 w 616"/>
                <a:gd name="T91" fmla="*/ 105 h 204"/>
                <a:gd name="T92" fmla="*/ 420 w 616"/>
                <a:gd name="T93" fmla="*/ 120 h 204"/>
                <a:gd name="T94" fmla="*/ 386 w 616"/>
                <a:gd name="T95" fmla="*/ 131 h 204"/>
                <a:gd name="T96" fmla="*/ 421 w 616"/>
                <a:gd name="T97" fmla="*/ 108 h 204"/>
                <a:gd name="T98" fmla="*/ 476 w 616"/>
                <a:gd name="T99" fmla="*/ 66 h 204"/>
                <a:gd name="T100" fmla="*/ 449 w 616"/>
                <a:gd name="T101" fmla="*/ 80 h 204"/>
                <a:gd name="T102" fmla="*/ 448 w 616"/>
                <a:gd name="T103" fmla="*/ 68 h 204"/>
                <a:gd name="T104" fmla="*/ 432 w 616"/>
                <a:gd name="T105" fmla="*/ 140 h 204"/>
                <a:gd name="T106" fmla="*/ 452 w 616"/>
                <a:gd name="T107" fmla="*/ 106 h 204"/>
                <a:gd name="T108" fmla="*/ 476 w 616"/>
                <a:gd name="T109" fmla="*/ 82 h 204"/>
                <a:gd name="T110" fmla="*/ 546 w 616"/>
                <a:gd name="T111" fmla="*/ 119 h 204"/>
                <a:gd name="T112" fmla="*/ 498 w 616"/>
                <a:gd name="T113" fmla="*/ 86 h 204"/>
                <a:gd name="T114" fmla="*/ 527 w 616"/>
                <a:gd name="T115" fmla="*/ 88 h 204"/>
                <a:gd name="T116" fmla="*/ 513 w 616"/>
                <a:gd name="T117" fmla="*/ 65 h 204"/>
                <a:gd name="T118" fmla="*/ 506 w 616"/>
                <a:gd name="T119" fmla="*/ 108 h 204"/>
                <a:gd name="T120" fmla="*/ 514 w 616"/>
                <a:gd name="T121" fmla="*/ 130 h 204"/>
                <a:gd name="T122" fmla="*/ 481 w 616"/>
                <a:gd name="T123" fmla="*/ 116 h 204"/>
                <a:gd name="T124" fmla="*/ 546 w 616"/>
                <a:gd name="T125" fmla="*/ 119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6" h="204">
                  <a:moveTo>
                    <a:pt x="404" y="100"/>
                  </a:moveTo>
                  <a:cubicBezTo>
                    <a:pt x="367" y="100"/>
                    <a:pt x="367" y="100"/>
                    <a:pt x="367" y="100"/>
                  </a:cubicBezTo>
                  <a:cubicBezTo>
                    <a:pt x="367" y="88"/>
                    <a:pt x="375" y="80"/>
                    <a:pt x="386" y="80"/>
                  </a:cubicBezTo>
                  <a:cubicBezTo>
                    <a:pt x="397" y="80"/>
                    <a:pt x="404" y="88"/>
                    <a:pt x="404" y="100"/>
                  </a:cubicBezTo>
                  <a:close/>
                  <a:moveTo>
                    <a:pt x="301" y="78"/>
                  </a:moveTo>
                  <a:cubicBezTo>
                    <a:pt x="286" y="78"/>
                    <a:pt x="281" y="92"/>
                    <a:pt x="281" y="104"/>
                  </a:cubicBezTo>
                  <a:cubicBezTo>
                    <a:pt x="281" y="116"/>
                    <a:pt x="287" y="128"/>
                    <a:pt x="301" y="128"/>
                  </a:cubicBezTo>
                  <a:cubicBezTo>
                    <a:pt x="315" y="128"/>
                    <a:pt x="321" y="115"/>
                    <a:pt x="321" y="103"/>
                  </a:cubicBezTo>
                  <a:cubicBezTo>
                    <a:pt x="321" y="90"/>
                    <a:pt x="315" y="78"/>
                    <a:pt x="301" y="78"/>
                  </a:cubicBezTo>
                  <a:close/>
                  <a:moveTo>
                    <a:pt x="86" y="56"/>
                  </a:moveTo>
                  <a:cubicBezTo>
                    <a:pt x="79" y="56"/>
                    <a:pt x="79" y="56"/>
                    <a:pt x="79" y="56"/>
                  </a:cubicBezTo>
                  <a:cubicBezTo>
                    <a:pt x="78" y="56"/>
                    <a:pt x="78" y="56"/>
                    <a:pt x="78" y="56"/>
                  </a:cubicBezTo>
                  <a:cubicBezTo>
                    <a:pt x="64" y="56"/>
                    <a:pt x="64" y="56"/>
                    <a:pt x="64" y="56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78" y="88"/>
                    <a:pt x="78" y="88"/>
                    <a:pt x="78" y="88"/>
                  </a:cubicBezTo>
                  <a:cubicBezTo>
                    <a:pt x="79" y="88"/>
                    <a:pt x="79" y="88"/>
                    <a:pt x="79" y="88"/>
                  </a:cubicBezTo>
                  <a:cubicBezTo>
                    <a:pt x="86" y="88"/>
                    <a:pt x="86" y="88"/>
                    <a:pt x="86" y="88"/>
                  </a:cubicBezTo>
                  <a:cubicBezTo>
                    <a:pt x="98" y="88"/>
                    <a:pt x="104" y="82"/>
                    <a:pt x="104" y="72"/>
                  </a:cubicBezTo>
                  <a:cubicBezTo>
                    <a:pt x="104" y="59"/>
                    <a:pt x="95" y="56"/>
                    <a:pt x="86" y="56"/>
                  </a:cubicBezTo>
                  <a:close/>
                  <a:moveTo>
                    <a:pt x="616" y="0"/>
                  </a:moveTo>
                  <a:cubicBezTo>
                    <a:pt x="616" y="100"/>
                    <a:pt x="616" y="100"/>
                    <a:pt x="616" y="100"/>
                  </a:cubicBezTo>
                  <a:cubicBezTo>
                    <a:pt x="513" y="204"/>
                    <a:pt x="513" y="204"/>
                    <a:pt x="513" y="204"/>
                  </a:cubicBezTo>
                  <a:cubicBezTo>
                    <a:pt x="0" y="204"/>
                    <a:pt x="0" y="204"/>
                    <a:pt x="0" y="204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16" y="0"/>
                  </a:lnTo>
                  <a:close/>
                  <a:moveTo>
                    <a:pt x="126" y="140"/>
                  </a:moveTo>
                  <a:cubicBezTo>
                    <a:pt x="122" y="136"/>
                    <a:pt x="120" y="126"/>
                    <a:pt x="120" y="114"/>
                  </a:cubicBezTo>
                  <a:cubicBezTo>
                    <a:pt x="120" y="98"/>
                    <a:pt x="112" y="94"/>
                    <a:pt x="104" y="93"/>
                  </a:cubicBezTo>
                  <a:cubicBezTo>
                    <a:pt x="104" y="93"/>
                    <a:pt x="104" y="93"/>
                    <a:pt x="104" y="93"/>
                  </a:cubicBezTo>
                  <a:cubicBezTo>
                    <a:pt x="108" y="92"/>
                    <a:pt x="121" y="87"/>
                    <a:pt x="121" y="67"/>
                  </a:cubicBezTo>
                  <a:cubicBezTo>
                    <a:pt x="121" y="50"/>
                    <a:pt x="110" y="40"/>
                    <a:pt x="88" y="40"/>
                  </a:cubicBezTo>
                  <a:cubicBezTo>
                    <a:pt x="79" y="40"/>
                    <a:pt x="79" y="40"/>
                    <a:pt x="79" y="40"/>
                  </a:cubicBezTo>
                  <a:cubicBezTo>
                    <a:pt x="78" y="40"/>
                    <a:pt x="78" y="40"/>
                    <a:pt x="78" y="40"/>
                  </a:cubicBezTo>
                  <a:cubicBezTo>
                    <a:pt x="44" y="40"/>
                    <a:pt x="44" y="40"/>
                    <a:pt x="44" y="40"/>
                  </a:cubicBezTo>
                  <a:cubicBezTo>
                    <a:pt x="44" y="140"/>
                    <a:pt x="44" y="140"/>
                    <a:pt x="44" y="140"/>
                  </a:cubicBezTo>
                  <a:cubicBezTo>
                    <a:pt x="64" y="140"/>
                    <a:pt x="64" y="140"/>
                    <a:pt x="64" y="140"/>
                  </a:cubicBezTo>
                  <a:cubicBezTo>
                    <a:pt x="64" y="100"/>
                    <a:pt x="64" y="100"/>
                    <a:pt x="64" y="100"/>
                  </a:cubicBezTo>
                  <a:cubicBezTo>
                    <a:pt x="78" y="100"/>
                    <a:pt x="78" y="100"/>
                    <a:pt x="78" y="100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83" y="100"/>
                    <a:pt x="83" y="100"/>
                    <a:pt x="83" y="100"/>
                  </a:cubicBezTo>
                  <a:cubicBezTo>
                    <a:pt x="100" y="100"/>
                    <a:pt x="104" y="107"/>
                    <a:pt x="104" y="126"/>
                  </a:cubicBezTo>
                  <a:cubicBezTo>
                    <a:pt x="104" y="131"/>
                    <a:pt x="104" y="136"/>
                    <a:pt x="106" y="140"/>
                  </a:cubicBezTo>
                  <a:lnTo>
                    <a:pt x="126" y="140"/>
                  </a:lnTo>
                  <a:close/>
                  <a:moveTo>
                    <a:pt x="204" y="68"/>
                  </a:moveTo>
                  <a:cubicBezTo>
                    <a:pt x="188" y="68"/>
                    <a:pt x="188" y="68"/>
                    <a:pt x="188" y="68"/>
                  </a:cubicBezTo>
                  <a:cubicBezTo>
                    <a:pt x="188" y="110"/>
                    <a:pt x="188" y="110"/>
                    <a:pt x="188" y="110"/>
                  </a:cubicBezTo>
                  <a:cubicBezTo>
                    <a:pt x="188" y="122"/>
                    <a:pt x="184" y="130"/>
                    <a:pt x="170" y="130"/>
                  </a:cubicBezTo>
                  <a:cubicBezTo>
                    <a:pt x="161" y="130"/>
                    <a:pt x="156" y="126"/>
                    <a:pt x="156" y="113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40" y="68"/>
                    <a:pt x="140" y="68"/>
                    <a:pt x="140" y="68"/>
                  </a:cubicBezTo>
                  <a:cubicBezTo>
                    <a:pt x="140" y="114"/>
                    <a:pt x="140" y="114"/>
                    <a:pt x="140" y="114"/>
                  </a:cubicBezTo>
                  <a:cubicBezTo>
                    <a:pt x="140" y="134"/>
                    <a:pt x="147" y="144"/>
                    <a:pt x="167" y="144"/>
                  </a:cubicBezTo>
                  <a:cubicBezTo>
                    <a:pt x="175" y="144"/>
                    <a:pt x="182" y="140"/>
                    <a:pt x="186" y="132"/>
                  </a:cubicBezTo>
                  <a:cubicBezTo>
                    <a:pt x="188" y="132"/>
                    <a:pt x="188" y="132"/>
                    <a:pt x="188" y="132"/>
                  </a:cubicBezTo>
                  <a:cubicBezTo>
                    <a:pt x="188" y="140"/>
                    <a:pt x="188" y="140"/>
                    <a:pt x="188" y="140"/>
                  </a:cubicBezTo>
                  <a:cubicBezTo>
                    <a:pt x="204" y="140"/>
                    <a:pt x="204" y="140"/>
                    <a:pt x="204" y="140"/>
                  </a:cubicBezTo>
                  <a:lnTo>
                    <a:pt x="204" y="68"/>
                  </a:lnTo>
                  <a:close/>
                  <a:moveTo>
                    <a:pt x="256" y="68"/>
                  </a:moveTo>
                  <a:cubicBezTo>
                    <a:pt x="240" y="68"/>
                    <a:pt x="240" y="68"/>
                    <a:pt x="240" y="68"/>
                  </a:cubicBezTo>
                  <a:cubicBezTo>
                    <a:pt x="240" y="44"/>
                    <a:pt x="240" y="44"/>
                    <a:pt x="240" y="44"/>
                  </a:cubicBezTo>
                  <a:cubicBezTo>
                    <a:pt x="224" y="44"/>
                    <a:pt x="224" y="44"/>
                    <a:pt x="224" y="44"/>
                  </a:cubicBezTo>
                  <a:cubicBezTo>
                    <a:pt x="224" y="68"/>
                    <a:pt x="224" y="68"/>
                    <a:pt x="224" y="68"/>
                  </a:cubicBezTo>
                  <a:cubicBezTo>
                    <a:pt x="212" y="68"/>
                    <a:pt x="212" y="68"/>
                    <a:pt x="212" y="68"/>
                  </a:cubicBezTo>
                  <a:cubicBezTo>
                    <a:pt x="212" y="80"/>
                    <a:pt x="212" y="80"/>
                    <a:pt x="212" y="80"/>
                  </a:cubicBezTo>
                  <a:cubicBezTo>
                    <a:pt x="224" y="80"/>
                    <a:pt x="224" y="80"/>
                    <a:pt x="224" y="80"/>
                  </a:cubicBezTo>
                  <a:cubicBezTo>
                    <a:pt x="224" y="123"/>
                    <a:pt x="224" y="123"/>
                    <a:pt x="224" y="123"/>
                  </a:cubicBezTo>
                  <a:cubicBezTo>
                    <a:pt x="224" y="135"/>
                    <a:pt x="228" y="142"/>
                    <a:pt x="245" y="142"/>
                  </a:cubicBezTo>
                  <a:cubicBezTo>
                    <a:pt x="248" y="142"/>
                    <a:pt x="252" y="141"/>
                    <a:pt x="256" y="141"/>
                  </a:cubicBezTo>
                  <a:cubicBezTo>
                    <a:pt x="256" y="129"/>
                    <a:pt x="256" y="129"/>
                    <a:pt x="256" y="129"/>
                  </a:cubicBezTo>
                  <a:cubicBezTo>
                    <a:pt x="252" y="129"/>
                    <a:pt x="251" y="129"/>
                    <a:pt x="249" y="129"/>
                  </a:cubicBezTo>
                  <a:cubicBezTo>
                    <a:pt x="241" y="129"/>
                    <a:pt x="240" y="126"/>
                    <a:pt x="240" y="119"/>
                  </a:cubicBezTo>
                  <a:cubicBezTo>
                    <a:pt x="240" y="80"/>
                    <a:pt x="240" y="80"/>
                    <a:pt x="240" y="80"/>
                  </a:cubicBezTo>
                  <a:cubicBezTo>
                    <a:pt x="256" y="80"/>
                    <a:pt x="256" y="80"/>
                    <a:pt x="256" y="80"/>
                  </a:cubicBezTo>
                  <a:lnTo>
                    <a:pt x="256" y="68"/>
                  </a:lnTo>
                  <a:close/>
                  <a:moveTo>
                    <a:pt x="336" y="68"/>
                  </a:moveTo>
                  <a:cubicBezTo>
                    <a:pt x="320" y="68"/>
                    <a:pt x="320" y="68"/>
                    <a:pt x="320" y="68"/>
                  </a:cubicBezTo>
                  <a:cubicBezTo>
                    <a:pt x="320" y="76"/>
                    <a:pt x="320" y="76"/>
                    <a:pt x="320" y="76"/>
                  </a:cubicBezTo>
                  <a:cubicBezTo>
                    <a:pt x="320" y="76"/>
                    <a:pt x="320" y="76"/>
                    <a:pt x="320" y="76"/>
                  </a:cubicBezTo>
                  <a:cubicBezTo>
                    <a:pt x="316" y="68"/>
                    <a:pt x="308" y="65"/>
                    <a:pt x="298" y="65"/>
                  </a:cubicBezTo>
                  <a:cubicBezTo>
                    <a:pt x="278" y="65"/>
                    <a:pt x="265" y="83"/>
                    <a:pt x="265" y="102"/>
                  </a:cubicBezTo>
                  <a:cubicBezTo>
                    <a:pt x="265" y="124"/>
                    <a:pt x="275" y="141"/>
                    <a:pt x="298" y="141"/>
                  </a:cubicBezTo>
                  <a:cubicBezTo>
                    <a:pt x="307" y="141"/>
                    <a:pt x="316" y="136"/>
                    <a:pt x="320" y="128"/>
                  </a:cubicBezTo>
                  <a:cubicBezTo>
                    <a:pt x="320" y="128"/>
                    <a:pt x="320" y="128"/>
                    <a:pt x="320" y="128"/>
                  </a:cubicBezTo>
                  <a:cubicBezTo>
                    <a:pt x="320" y="140"/>
                    <a:pt x="320" y="140"/>
                    <a:pt x="320" y="140"/>
                  </a:cubicBezTo>
                  <a:cubicBezTo>
                    <a:pt x="320" y="152"/>
                    <a:pt x="314" y="159"/>
                    <a:pt x="301" y="159"/>
                  </a:cubicBezTo>
                  <a:cubicBezTo>
                    <a:pt x="293" y="159"/>
                    <a:pt x="286" y="156"/>
                    <a:pt x="284" y="148"/>
                  </a:cubicBezTo>
                  <a:cubicBezTo>
                    <a:pt x="268" y="148"/>
                    <a:pt x="268" y="148"/>
                    <a:pt x="268" y="148"/>
                  </a:cubicBezTo>
                  <a:cubicBezTo>
                    <a:pt x="269" y="164"/>
                    <a:pt x="285" y="171"/>
                    <a:pt x="300" y="171"/>
                  </a:cubicBezTo>
                  <a:cubicBezTo>
                    <a:pt x="323" y="171"/>
                    <a:pt x="336" y="160"/>
                    <a:pt x="336" y="137"/>
                  </a:cubicBezTo>
                  <a:lnTo>
                    <a:pt x="336" y="68"/>
                  </a:lnTo>
                  <a:close/>
                  <a:moveTo>
                    <a:pt x="386" y="66"/>
                  </a:moveTo>
                  <a:cubicBezTo>
                    <a:pt x="364" y="66"/>
                    <a:pt x="350" y="84"/>
                    <a:pt x="350" y="105"/>
                  </a:cubicBezTo>
                  <a:cubicBezTo>
                    <a:pt x="350" y="128"/>
                    <a:pt x="363" y="144"/>
                    <a:pt x="386" y="144"/>
                  </a:cubicBezTo>
                  <a:cubicBezTo>
                    <a:pt x="402" y="144"/>
                    <a:pt x="416" y="136"/>
                    <a:pt x="420" y="120"/>
                  </a:cubicBezTo>
                  <a:cubicBezTo>
                    <a:pt x="404" y="120"/>
                    <a:pt x="404" y="120"/>
                    <a:pt x="404" y="120"/>
                  </a:cubicBezTo>
                  <a:cubicBezTo>
                    <a:pt x="401" y="128"/>
                    <a:pt x="396" y="131"/>
                    <a:pt x="386" y="131"/>
                  </a:cubicBezTo>
                  <a:cubicBezTo>
                    <a:pt x="373" y="131"/>
                    <a:pt x="367" y="120"/>
                    <a:pt x="367" y="108"/>
                  </a:cubicBezTo>
                  <a:cubicBezTo>
                    <a:pt x="421" y="108"/>
                    <a:pt x="421" y="108"/>
                    <a:pt x="421" y="108"/>
                  </a:cubicBezTo>
                  <a:cubicBezTo>
                    <a:pt x="423" y="88"/>
                    <a:pt x="409" y="66"/>
                    <a:pt x="386" y="66"/>
                  </a:cubicBezTo>
                  <a:close/>
                  <a:moveTo>
                    <a:pt x="476" y="66"/>
                  </a:moveTo>
                  <a:cubicBezTo>
                    <a:pt x="476" y="66"/>
                    <a:pt x="474" y="65"/>
                    <a:pt x="470" y="65"/>
                  </a:cubicBezTo>
                  <a:cubicBezTo>
                    <a:pt x="460" y="65"/>
                    <a:pt x="451" y="76"/>
                    <a:pt x="449" y="80"/>
                  </a:cubicBezTo>
                  <a:cubicBezTo>
                    <a:pt x="448" y="80"/>
                    <a:pt x="448" y="80"/>
                    <a:pt x="448" y="80"/>
                  </a:cubicBezTo>
                  <a:cubicBezTo>
                    <a:pt x="448" y="68"/>
                    <a:pt x="448" y="68"/>
                    <a:pt x="448" y="68"/>
                  </a:cubicBezTo>
                  <a:cubicBezTo>
                    <a:pt x="432" y="68"/>
                    <a:pt x="432" y="68"/>
                    <a:pt x="432" y="68"/>
                  </a:cubicBezTo>
                  <a:cubicBezTo>
                    <a:pt x="432" y="140"/>
                    <a:pt x="432" y="140"/>
                    <a:pt x="432" y="140"/>
                  </a:cubicBezTo>
                  <a:cubicBezTo>
                    <a:pt x="452" y="140"/>
                    <a:pt x="452" y="140"/>
                    <a:pt x="452" y="140"/>
                  </a:cubicBezTo>
                  <a:cubicBezTo>
                    <a:pt x="452" y="106"/>
                    <a:pt x="452" y="106"/>
                    <a:pt x="452" y="106"/>
                  </a:cubicBezTo>
                  <a:cubicBezTo>
                    <a:pt x="452" y="90"/>
                    <a:pt x="459" y="81"/>
                    <a:pt x="470" y="81"/>
                  </a:cubicBezTo>
                  <a:cubicBezTo>
                    <a:pt x="473" y="81"/>
                    <a:pt x="476" y="81"/>
                    <a:pt x="476" y="82"/>
                  </a:cubicBezTo>
                  <a:lnTo>
                    <a:pt x="476" y="66"/>
                  </a:lnTo>
                  <a:close/>
                  <a:moveTo>
                    <a:pt x="546" y="119"/>
                  </a:moveTo>
                  <a:cubicBezTo>
                    <a:pt x="546" y="104"/>
                    <a:pt x="534" y="101"/>
                    <a:pt x="522" y="98"/>
                  </a:cubicBezTo>
                  <a:cubicBezTo>
                    <a:pt x="510" y="95"/>
                    <a:pt x="498" y="94"/>
                    <a:pt x="498" y="86"/>
                  </a:cubicBezTo>
                  <a:cubicBezTo>
                    <a:pt x="498" y="80"/>
                    <a:pt x="507" y="78"/>
                    <a:pt x="512" y="78"/>
                  </a:cubicBezTo>
                  <a:cubicBezTo>
                    <a:pt x="519" y="78"/>
                    <a:pt x="525" y="80"/>
                    <a:pt x="527" y="88"/>
                  </a:cubicBezTo>
                  <a:cubicBezTo>
                    <a:pt x="544" y="88"/>
                    <a:pt x="544" y="88"/>
                    <a:pt x="544" y="88"/>
                  </a:cubicBezTo>
                  <a:cubicBezTo>
                    <a:pt x="542" y="72"/>
                    <a:pt x="528" y="65"/>
                    <a:pt x="513" y="65"/>
                  </a:cubicBezTo>
                  <a:cubicBezTo>
                    <a:pt x="500" y="65"/>
                    <a:pt x="482" y="71"/>
                    <a:pt x="482" y="87"/>
                  </a:cubicBezTo>
                  <a:cubicBezTo>
                    <a:pt x="482" y="102"/>
                    <a:pt x="494" y="106"/>
                    <a:pt x="506" y="108"/>
                  </a:cubicBezTo>
                  <a:cubicBezTo>
                    <a:pt x="518" y="111"/>
                    <a:pt x="530" y="112"/>
                    <a:pt x="530" y="120"/>
                  </a:cubicBezTo>
                  <a:cubicBezTo>
                    <a:pt x="530" y="129"/>
                    <a:pt x="520" y="130"/>
                    <a:pt x="514" y="130"/>
                  </a:cubicBezTo>
                  <a:cubicBezTo>
                    <a:pt x="505" y="130"/>
                    <a:pt x="498" y="128"/>
                    <a:pt x="497" y="116"/>
                  </a:cubicBezTo>
                  <a:cubicBezTo>
                    <a:pt x="481" y="116"/>
                    <a:pt x="481" y="116"/>
                    <a:pt x="481" y="116"/>
                  </a:cubicBezTo>
                  <a:cubicBezTo>
                    <a:pt x="481" y="136"/>
                    <a:pt x="495" y="142"/>
                    <a:pt x="513" y="142"/>
                  </a:cubicBezTo>
                  <a:cubicBezTo>
                    <a:pt x="529" y="142"/>
                    <a:pt x="546" y="136"/>
                    <a:pt x="546" y="119"/>
                  </a:cubicBezTo>
                  <a:close/>
                </a:path>
              </a:pathLst>
            </a:custGeom>
            <a:solidFill>
              <a:srgbClr val="5000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6" r:id="rId3"/>
    <p:sldLayoutId id="2147483711" r:id="rId4"/>
    <p:sldLayoutId id="2147483715" r:id="rId5"/>
    <p:sldLayoutId id="2147483717" r:id="rId6"/>
    <p:sldLayoutId id="2147483719" r:id="rId7"/>
    <p:sldLayoutId id="2147483713" r:id="rId8"/>
    <p:sldLayoutId id="2147483714" r:id="rId9"/>
    <p:sldLayoutId id="2147483718" r:id="rId10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spcBef>
          <a:spcPct val="0"/>
        </a:spcBef>
        <a:buNone/>
        <a:defRPr sz="1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0000" indent="-360000" algn="l" defTabSz="914400" rtl="0" eaLnBrk="1" latinLnBrk="0" hangingPunct="1">
        <a:lnSpc>
          <a:spcPct val="90000"/>
        </a:lnSpc>
        <a:spcBef>
          <a:spcPts val="2000"/>
        </a:spcBef>
        <a:buFont typeface="Arial" pitchFamily="34" charset="0"/>
        <a:buChar char="•"/>
        <a:defRPr sz="1800" b="0" kern="1200">
          <a:solidFill>
            <a:schemeClr val="tx2"/>
          </a:solidFill>
          <a:latin typeface="+mn-lt"/>
          <a:ea typeface="+mn-ea"/>
          <a:cs typeface="+mn-cs"/>
        </a:defRPr>
      </a:lvl1pPr>
      <a:lvl2pPr marL="720000" indent="-360000" algn="l" defTabSz="914400" rtl="0" eaLnBrk="1" latinLnBrk="0" hangingPunct="1">
        <a:lnSpc>
          <a:spcPct val="90000"/>
        </a:lnSpc>
        <a:spcBef>
          <a:spcPts val="2000"/>
        </a:spcBef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1080000" indent="-360000" algn="l" defTabSz="914400" rtl="0" eaLnBrk="1" latinLnBrk="0" hangingPunct="1">
        <a:lnSpc>
          <a:spcPct val="90000"/>
        </a:lnSpc>
        <a:spcBef>
          <a:spcPts val="2000"/>
        </a:spcBef>
        <a:buFont typeface="Arial" pitchFamily="34" charset="0"/>
        <a:buChar char="•"/>
        <a:defRPr sz="1800" b="0" kern="1200">
          <a:solidFill>
            <a:schemeClr val="tx2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90000"/>
        </a:lnSpc>
        <a:spcBef>
          <a:spcPts val="2000"/>
        </a:spcBef>
        <a:buFont typeface="Arial" pitchFamily="34" charset="0"/>
        <a:buNone/>
        <a:defRPr sz="1800" b="1" kern="1200">
          <a:solidFill>
            <a:schemeClr val="tx2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90000"/>
        </a:lnSpc>
        <a:spcBef>
          <a:spcPts val="0"/>
        </a:spcBef>
        <a:buFont typeface="Arial" pitchFamily="34" charset="0"/>
        <a:buNone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0" algn="l" defTabSz="914400" rtl="0" eaLnBrk="1" latinLnBrk="0" hangingPunct="1">
        <a:lnSpc>
          <a:spcPct val="90000"/>
        </a:lnSpc>
        <a:spcBef>
          <a:spcPts val="0"/>
        </a:spcBef>
        <a:buFont typeface="Arial" pitchFamily="34" charset="0"/>
        <a:buNone/>
        <a:defRPr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720000" indent="0" algn="l" defTabSz="914400" rtl="0" eaLnBrk="1" latinLnBrk="0" hangingPunct="1">
        <a:lnSpc>
          <a:spcPct val="90000"/>
        </a:lnSpc>
        <a:spcBef>
          <a:spcPts val="0"/>
        </a:spcBef>
        <a:buFont typeface="Arial" pitchFamily="34" charset="0"/>
        <a:buNone/>
        <a:defRPr sz="1800" kern="1200">
          <a:solidFill>
            <a:schemeClr val="tx2"/>
          </a:solidFill>
          <a:latin typeface="+mn-lt"/>
          <a:ea typeface="+mn-ea"/>
          <a:cs typeface="+mn-cs"/>
        </a:defRPr>
      </a:lvl7pPr>
      <a:lvl8pPr marL="1080000" indent="0" algn="l" defTabSz="914400" rtl="0" eaLnBrk="1" latinLnBrk="0" hangingPunct="1">
        <a:lnSpc>
          <a:spcPct val="90000"/>
        </a:lnSpc>
        <a:spcBef>
          <a:spcPts val="0"/>
        </a:spcBef>
        <a:buFont typeface="Arial" pitchFamily="34" charset="0"/>
        <a:buNone/>
        <a:defRPr sz="1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0"/>
        </a:spcBef>
        <a:buFont typeface="Arial" pitchFamily="34" charset="0"/>
        <a:buNone/>
        <a:defRPr sz="1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ctrTitle"/>
          </p:nvPr>
        </p:nvSpPr>
        <p:spPr>
          <a:xfrm>
            <a:off x="2494806" y="4273048"/>
            <a:ext cx="7704868" cy="1570700"/>
          </a:xfrm>
        </p:spPr>
        <p:txBody>
          <a:bodyPr/>
          <a:lstStyle/>
          <a:p>
            <a:pPr algn="ctr"/>
            <a:r>
              <a:rPr lang="nl-NL" dirty="0" smtClean="0"/>
              <a:t>Stellingen voor </a:t>
            </a:r>
            <a:r>
              <a:rPr lang="nl-NL" dirty="0" smtClean="0"/>
              <a:t>gebruik bij visieontwikkeling op s</a:t>
            </a:r>
            <a:r>
              <a:rPr lang="nl-NL" dirty="0" smtClean="0"/>
              <a:t>eksuele </a:t>
            </a:r>
            <a:r>
              <a:rPr lang="nl-NL" dirty="0" smtClean="0"/>
              <a:t>vorming in het </a:t>
            </a:r>
            <a:r>
              <a:rPr lang="nl-NL" dirty="0" smtClean="0"/>
              <a:t>(v)</a:t>
            </a:r>
            <a:r>
              <a:rPr lang="nl-NL" dirty="0" err="1" smtClean="0"/>
              <a:t>so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3478" y="573537"/>
            <a:ext cx="1872208" cy="1641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3038" y="2214632"/>
            <a:ext cx="3342480" cy="17081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/>
          <p:cNvSpPr>
            <a:spLocks noGrp="1"/>
          </p:cNvSpPr>
          <p:nvPr>
            <p:ph type="title"/>
          </p:nvPr>
        </p:nvSpPr>
        <p:spPr>
          <a:xfrm>
            <a:off x="1007402" y="714375"/>
            <a:ext cx="10135398" cy="1143000"/>
          </a:xfrm>
        </p:spPr>
        <p:txBody>
          <a:bodyPr/>
          <a:lstStyle/>
          <a:p>
            <a:r>
              <a:rPr lang="nl-NL" dirty="0" smtClean="0"/>
              <a:t>Stelling 1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19573" y="1628775"/>
            <a:ext cx="10861319" cy="4300538"/>
          </a:xfrm>
        </p:spPr>
        <p:txBody>
          <a:bodyPr/>
          <a:lstStyle/>
          <a:p>
            <a:pPr>
              <a:defRPr/>
            </a:pPr>
            <a:endParaRPr lang="nl-NL" dirty="0" smtClean="0"/>
          </a:p>
          <a:p>
            <a:pPr marL="0" indent="0">
              <a:buFont typeface="Arial" charset="0"/>
              <a:buNone/>
              <a:defRPr/>
            </a:pPr>
            <a:r>
              <a:rPr lang="nl-NL" sz="4400" dirty="0" smtClean="0"/>
              <a:t>‘Seksuele vorming is voornamelijk de verantwoordelijkheid van de ouders’</a:t>
            </a:r>
            <a:endParaRPr lang="nl-NL" sz="4400" dirty="0"/>
          </a:p>
        </p:txBody>
      </p:sp>
      <p:pic>
        <p:nvPicPr>
          <p:cNvPr id="1126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07353" y="5300666"/>
            <a:ext cx="1047614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858710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/>
          <p:cNvSpPr>
            <a:spLocks noGrp="1"/>
          </p:cNvSpPr>
          <p:nvPr>
            <p:ph type="title"/>
          </p:nvPr>
        </p:nvSpPr>
        <p:spPr>
          <a:xfrm>
            <a:off x="1007402" y="714375"/>
            <a:ext cx="10135398" cy="1143000"/>
          </a:xfrm>
        </p:spPr>
        <p:txBody>
          <a:bodyPr/>
          <a:lstStyle/>
          <a:p>
            <a:r>
              <a:rPr lang="nl-NL" dirty="0" smtClean="0"/>
              <a:t>Stelling 2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19573" y="1628775"/>
            <a:ext cx="10861319" cy="4300538"/>
          </a:xfrm>
        </p:spPr>
        <p:txBody>
          <a:bodyPr/>
          <a:lstStyle/>
          <a:p>
            <a:pPr>
              <a:defRPr/>
            </a:pPr>
            <a:endParaRPr lang="nl-NL" dirty="0" smtClean="0"/>
          </a:p>
          <a:p>
            <a:pPr marL="0" indent="0">
              <a:buFont typeface="Arial" charset="0"/>
              <a:buNone/>
              <a:defRPr/>
            </a:pPr>
            <a:r>
              <a:rPr lang="nl-NL" sz="4400" dirty="0" smtClean="0"/>
              <a:t>‘Op ons schoolplein wordt er niet gezoend met elkaar’</a:t>
            </a:r>
            <a:endParaRPr lang="nl-NL" sz="4400" dirty="0"/>
          </a:p>
        </p:txBody>
      </p:sp>
      <p:pic>
        <p:nvPicPr>
          <p:cNvPr id="1126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07353" y="5300666"/>
            <a:ext cx="1047614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04517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/>
          <p:cNvSpPr>
            <a:spLocks noGrp="1"/>
          </p:cNvSpPr>
          <p:nvPr>
            <p:ph type="title"/>
          </p:nvPr>
        </p:nvSpPr>
        <p:spPr>
          <a:xfrm>
            <a:off x="1007402" y="714375"/>
            <a:ext cx="10135398" cy="1143000"/>
          </a:xfrm>
        </p:spPr>
        <p:txBody>
          <a:bodyPr/>
          <a:lstStyle/>
          <a:p>
            <a:r>
              <a:rPr lang="nl-NL" dirty="0" smtClean="0"/>
              <a:t>Stelling 3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19573" y="1628775"/>
            <a:ext cx="10861319" cy="4300538"/>
          </a:xfrm>
        </p:spPr>
        <p:txBody>
          <a:bodyPr/>
          <a:lstStyle/>
          <a:p>
            <a:pPr>
              <a:defRPr/>
            </a:pPr>
            <a:endParaRPr lang="nl-NL" dirty="0" smtClean="0"/>
          </a:p>
          <a:p>
            <a:pPr marL="0" indent="0">
              <a:buFont typeface="Arial" charset="0"/>
              <a:buNone/>
              <a:defRPr/>
            </a:pPr>
            <a:r>
              <a:rPr lang="nl-NL" sz="4400" dirty="0" smtClean="0"/>
              <a:t>‘De lessen seksuele vorming kunnen het beste aan jongens door een man worden gegeven en aan meisjes door een vrouw’</a:t>
            </a:r>
            <a:endParaRPr lang="nl-NL" sz="4400" dirty="0"/>
          </a:p>
        </p:txBody>
      </p:sp>
      <p:pic>
        <p:nvPicPr>
          <p:cNvPr id="1126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07353" y="5300666"/>
            <a:ext cx="1047614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727738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/>
          <p:cNvSpPr>
            <a:spLocks noGrp="1"/>
          </p:cNvSpPr>
          <p:nvPr>
            <p:ph type="title"/>
          </p:nvPr>
        </p:nvSpPr>
        <p:spPr>
          <a:xfrm>
            <a:off x="1007402" y="714375"/>
            <a:ext cx="10135398" cy="1143000"/>
          </a:xfrm>
        </p:spPr>
        <p:txBody>
          <a:bodyPr/>
          <a:lstStyle/>
          <a:p>
            <a:r>
              <a:rPr lang="nl-NL" dirty="0" smtClean="0"/>
              <a:t>Stelling 4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19573" y="1628775"/>
            <a:ext cx="10861319" cy="4300538"/>
          </a:xfrm>
        </p:spPr>
        <p:txBody>
          <a:bodyPr/>
          <a:lstStyle/>
          <a:p>
            <a:pPr>
              <a:defRPr/>
            </a:pPr>
            <a:endParaRPr lang="nl-NL" dirty="0" smtClean="0"/>
          </a:p>
          <a:p>
            <a:pPr marL="0" indent="0">
              <a:buFont typeface="Arial" charset="0"/>
              <a:buNone/>
              <a:defRPr/>
            </a:pPr>
            <a:r>
              <a:rPr lang="nl-NL" sz="4400" dirty="0" smtClean="0"/>
              <a:t>‘Er moet pas seksuele voorlichting gegeven worden tijdens de puberteit van de leerlingen’</a:t>
            </a:r>
            <a:endParaRPr lang="nl-NL" sz="4400" dirty="0"/>
          </a:p>
        </p:txBody>
      </p:sp>
      <p:pic>
        <p:nvPicPr>
          <p:cNvPr id="1126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07353" y="5300666"/>
            <a:ext cx="1047614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185038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/>
          <p:cNvSpPr>
            <a:spLocks noGrp="1"/>
          </p:cNvSpPr>
          <p:nvPr>
            <p:ph type="title"/>
          </p:nvPr>
        </p:nvSpPr>
        <p:spPr>
          <a:xfrm>
            <a:off x="1007402" y="714375"/>
            <a:ext cx="10135398" cy="1143000"/>
          </a:xfrm>
        </p:spPr>
        <p:txBody>
          <a:bodyPr/>
          <a:lstStyle/>
          <a:p>
            <a:r>
              <a:rPr lang="nl-NL" dirty="0" smtClean="0"/>
              <a:t>Stelling 5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19573" y="1628775"/>
            <a:ext cx="10861319" cy="4300538"/>
          </a:xfrm>
        </p:spPr>
        <p:txBody>
          <a:bodyPr/>
          <a:lstStyle/>
          <a:p>
            <a:pPr>
              <a:defRPr/>
            </a:pPr>
            <a:endParaRPr lang="nl-NL" dirty="0" smtClean="0"/>
          </a:p>
          <a:p>
            <a:pPr marL="0" indent="0">
              <a:buFont typeface="Arial" charset="0"/>
              <a:buNone/>
              <a:defRPr/>
            </a:pPr>
            <a:r>
              <a:rPr lang="nl-NL" sz="4400" dirty="0" smtClean="0"/>
              <a:t>‘Seksualiteit zou altijd een onderwerp moeten zijn tijdens de </a:t>
            </a:r>
            <a:r>
              <a:rPr lang="nl-NL" sz="4400" dirty="0" err="1" smtClean="0"/>
              <a:t>OPP-gesprekken</a:t>
            </a:r>
            <a:r>
              <a:rPr lang="nl-NL" sz="4400" dirty="0" smtClean="0"/>
              <a:t>’</a:t>
            </a:r>
            <a:endParaRPr lang="nl-NL" sz="4400" dirty="0"/>
          </a:p>
        </p:txBody>
      </p:sp>
      <p:pic>
        <p:nvPicPr>
          <p:cNvPr id="1126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07353" y="5300666"/>
            <a:ext cx="1047614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532768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/>
          <p:cNvSpPr>
            <a:spLocks noGrp="1"/>
          </p:cNvSpPr>
          <p:nvPr>
            <p:ph type="title"/>
          </p:nvPr>
        </p:nvSpPr>
        <p:spPr>
          <a:xfrm>
            <a:off x="1007402" y="714375"/>
            <a:ext cx="10135398" cy="1143000"/>
          </a:xfrm>
        </p:spPr>
        <p:txBody>
          <a:bodyPr/>
          <a:lstStyle/>
          <a:p>
            <a:r>
              <a:rPr lang="nl-NL" dirty="0" smtClean="0"/>
              <a:t>Stelling 6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19573" y="1628775"/>
            <a:ext cx="10861319" cy="4300538"/>
          </a:xfrm>
        </p:spPr>
        <p:txBody>
          <a:bodyPr/>
          <a:lstStyle/>
          <a:p>
            <a:pPr>
              <a:defRPr/>
            </a:pPr>
            <a:endParaRPr lang="nl-NL" dirty="0" smtClean="0"/>
          </a:p>
          <a:p>
            <a:pPr>
              <a:buNone/>
            </a:pPr>
            <a:r>
              <a:rPr lang="nl-NL" sz="4400" dirty="0" smtClean="0"/>
              <a:t>‘Wij hebben al voldoende materialen en handvatten om met het thema seksualiteit aan de slag te gaan’</a:t>
            </a:r>
            <a:endParaRPr lang="nl-NL" sz="4400" dirty="0"/>
          </a:p>
        </p:txBody>
      </p:sp>
      <p:pic>
        <p:nvPicPr>
          <p:cNvPr id="1126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07353" y="5300666"/>
            <a:ext cx="1047614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697810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/>
          <p:cNvSpPr>
            <a:spLocks noGrp="1"/>
          </p:cNvSpPr>
          <p:nvPr>
            <p:ph type="title"/>
          </p:nvPr>
        </p:nvSpPr>
        <p:spPr>
          <a:xfrm>
            <a:off x="1007402" y="714375"/>
            <a:ext cx="10135398" cy="1143000"/>
          </a:xfrm>
        </p:spPr>
        <p:txBody>
          <a:bodyPr/>
          <a:lstStyle/>
          <a:p>
            <a:r>
              <a:rPr lang="nl-NL" dirty="0" smtClean="0"/>
              <a:t>Stelling 7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19573" y="1628775"/>
            <a:ext cx="10861319" cy="4300538"/>
          </a:xfrm>
        </p:spPr>
        <p:txBody>
          <a:bodyPr/>
          <a:lstStyle/>
          <a:p>
            <a:pPr>
              <a:defRPr/>
            </a:pPr>
            <a:endParaRPr lang="nl-NL" dirty="0" smtClean="0"/>
          </a:p>
          <a:p>
            <a:pPr>
              <a:buNone/>
            </a:pPr>
            <a:r>
              <a:rPr lang="nl-NL" sz="4400" dirty="0" smtClean="0"/>
              <a:t>‘Ik vind het zelf best spannend om met mijn klas over seksualiteit te praten’</a:t>
            </a:r>
          </a:p>
          <a:p>
            <a:pPr>
              <a:buNone/>
            </a:pPr>
            <a:endParaRPr lang="nl-NL" sz="4400" dirty="0"/>
          </a:p>
        </p:txBody>
      </p:sp>
      <p:pic>
        <p:nvPicPr>
          <p:cNvPr id="1126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07353" y="5300666"/>
            <a:ext cx="1047614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141471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oekomstweetal_27082015 pvh">
  <a:themeElements>
    <a:clrScheme name="Kleuren Rutgers">
      <a:dk1>
        <a:srgbClr val="000000"/>
      </a:dk1>
      <a:lt1>
        <a:srgbClr val="FFFFFF"/>
      </a:lt1>
      <a:dk2>
        <a:srgbClr val="5000DC"/>
      </a:dk2>
      <a:lt2>
        <a:srgbClr val="77797C"/>
      </a:lt2>
      <a:accent1>
        <a:srgbClr val="DE007B"/>
      </a:accent1>
      <a:accent2>
        <a:srgbClr val="3CB4F5"/>
      </a:accent2>
      <a:accent3>
        <a:srgbClr val="F2891E"/>
      </a:accent3>
      <a:accent4>
        <a:srgbClr val="914DA8"/>
      </a:accent4>
      <a:accent5>
        <a:srgbClr val="5AB632"/>
      </a:accent5>
      <a:accent6>
        <a:srgbClr val="D92440"/>
      </a:accent6>
      <a:hlink>
        <a:srgbClr val="000000"/>
      </a:hlink>
      <a:folHlink>
        <a:srgbClr val="000000"/>
      </a:folHlink>
    </a:clrScheme>
    <a:fontScheme name="Lettertypen Rutgers">
      <a:majorFont>
        <a:latin typeface="Roboto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boto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>
          <a:defRPr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Kleuren Rutgers">
      <a:dk1>
        <a:srgbClr val="000000"/>
      </a:dk1>
      <a:lt1>
        <a:srgbClr val="FFFFFF"/>
      </a:lt1>
      <a:dk2>
        <a:srgbClr val="5000DC"/>
      </a:dk2>
      <a:lt2>
        <a:srgbClr val="77797C"/>
      </a:lt2>
      <a:accent1>
        <a:srgbClr val="DE007B"/>
      </a:accent1>
      <a:accent2>
        <a:srgbClr val="3CB4F5"/>
      </a:accent2>
      <a:accent3>
        <a:srgbClr val="F2891E"/>
      </a:accent3>
      <a:accent4>
        <a:srgbClr val="914DA8"/>
      </a:accent4>
      <a:accent5>
        <a:srgbClr val="5AB632"/>
      </a:accent5>
      <a:accent6>
        <a:srgbClr val="D92440"/>
      </a:accent6>
      <a:hlink>
        <a:srgbClr val="000000"/>
      </a:hlink>
      <a:folHlink>
        <a:srgbClr val="000000"/>
      </a:folHlink>
    </a:clrScheme>
    <a:fontScheme name="Lettertypen Rutgers">
      <a:majorFont>
        <a:latin typeface="Roboto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boto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Kleuren Rutgers">
      <a:dk1>
        <a:srgbClr val="000000"/>
      </a:dk1>
      <a:lt1>
        <a:srgbClr val="FFFFFF"/>
      </a:lt1>
      <a:dk2>
        <a:srgbClr val="5000DC"/>
      </a:dk2>
      <a:lt2>
        <a:srgbClr val="77797C"/>
      </a:lt2>
      <a:accent1>
        <a:srgbClr val="DE007B"/>
      </a:accent1>
      <a:accent2>
        <a:srgbClr val="3CB4F5"/>
      </a:accent2>
      <a:accent3>
        <a:srgbClr val="F2891E"/>
      </a:accent3>
      <a:accent4>
        <a:srgbClr val="914DA8"/>
      </a:accent4>
      <a:accent5>
        <a:srgbClr val="5AB632"/>
      </a:accent5>
      <a:accent6>
        <a:srgbClr val="D92440"/>
      </a:accent6>
      <a:hlink>
        <a:srgbClr val="000000"/>
      </a:hlink>
      <a:folHlink>
        <a:srgbClr val="000000"/>
      </a:folHlink>
    </a:clrScheme>
    <a:fontScheme name="Lettertypen Rutgers">
      <a:majorFont>
        <a:latin typeface="Roboto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boto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Toekomstweetal_27082015 pvh</Template>
  <TotalTime>695</TotalTime>
  <Words>811</Words>
  <Application>Microsoft Office PowerPoint</Application>
  <PresentationFormat>Aangepast</PresentationFormat>
  <Paragraphs>36</Paragraphs>
  <Slides>8</Slides>
  <Notes>7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9" baseType="lpstr">
      <vt:lpstr>Toekomstweetal_27082015 pvh</vt:lpstr>
      <vt:lpstr>Stellingen voor gebruik bij visieontwikkeling op seksuele vorming in het (v)so   </vt:lpstr>
      <vt:lpstr>Stelling 1</vt:lpstr>
      <vt:lpstr>Stelling 2</vt:lpstr>
      <vt:lpstr>Stelling 3</vt:lpstr>
      <vt:lpstr>Stelling 4</vt:lpstr>
      <vt:lpstr>Stelling 5</vt:lpstr>
      <vt:lpstr>Stelling 6</vt:lpstr>
      <vt:lpstr>Stelling 7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oekomst www.weetal.nl</dc:title>
  <dc:creator>Pete van der Spoel</dc:creator>
  <dc:description>sjabloonversie 1.2 - 11 augustus 2015_x000d_
lay-out: beukers scholma grafisch ontwerpers_x000d_
sjablonen: www.joulesunlimited.com</dc:description>
  <cp:lastModifiedBy>Sanna Maris</cp:lastModifiedBy>
  <cp:revision>26</cp:revision>
  <dcterms:created xsi:type="dcterms:W3CDTF">2015-09-06T12:26:12Z</dcterms:created>
  <dcterms:modified xsi:type="dcterms:W3CDTF">2015-10-13T15:11:03Z</dcterms:modified>
</cp:coreProperties>
</file>